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6288"/>
        </a:solidFill>
        <a:effectLst/>
        <a:uFillTx/>
        <a:latin typeface="+mj-lt"/>
        <a:ea typeface="+mj-ea"/>
        <a:cs typeface="+mj-cs"/>
        <a:sym typeface="Georgi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6288"/>
        </a:solidFill>
        <a:effectLst/>
        <a:uFillTx/>
        <a:latin typeface="+mj-lt"/>
        <a:ea typeface="+mj-ea"/>
        <a:cs typeface="+mj-cs"/>
        <a:sym typeface="Georgi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6288"/>
        </a:solidFill>
        <a:effectLst/>
        <a:uFillTx/>
        <a:latin typeface="+mj-lt"/>
        <a:ea typeface="+mj-ea"/>
        <a:cs typeface="+mj-cs"/>
        <a:sym typeface="Georgi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6288"/>
        </a:solidFill>
        <a:effectLst/>
        <a:uFillTx/>
        <a:latin typeface="+mj-lt"/>
        <a:ea typeface="+mj-ea"/>
        <a:cs typeface="+mj-cs"/>
        <a:sym typeface="Georgi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6288"/>
        </a:solidFill>
        <a:effectLst/>
        <a:uFillTx/>
        <a:latin typeface="+mj-lt"/>
        <a:ea typeface="+mj-ea"/>
        <a:cs typeface="+mj-cs"/>
        <a:sym typeface="Georgi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6288"/>
        </a:solidFill>
        <a:effectLst/>
        <a:uFillTx/>
        <a:latin typeface="+mj-lt"/>
        <a:ea typeface="+mj-ea"/>
        <a:cs typeface="+mj-cs"/>
        <a:sym typeface="Georgi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6288"/>
        </a:solidFill>
        <a:effectLst/>
        <a:uFillTx/>
        <a:latin typeface="+mj-lt"/>
        <a:ea typeface="+mj-ea"/>
        <a:cs typeface="+mj-cs"/>
        <a:sym typeface="Georgi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6288"/>
        </a:solidFill>
        <a:effectLst/>
        <a:uFillTx/>
        <a:latin typeface="+mj-lt"/>
        <a:ea typeface="+mj-ea"/>
        <a:cs typeface="+mj-cs"/>
        <a:sym typeface="Georgi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6288"/>
        </a:solidFill>
        <a:effectLst/>
        <a:uFillTx/>
        <a:latin typeface="+mj-lt"/>
        <a:ea typeface="+mj-ea"/>
        <a:cs typeface="+mj-cs"/>
        <a:sym typeface="Georgi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6288"/>
        </a:fontRef>
        <a:srgbClr val="006288"/>
      </a:tcTxStyle>
      <a:tcStyle>
        <a:tcBdr>
          <a:left>
            <a:ln w="12700" cap="flat">
              <a:solidFill>
                <a:srgbClr val="94DBE2"/>
              </a:solidFill>
              <a:prstDash val="solid"/>
              <a:miter lim="400000"/>
            </a:ln>
          </a:left>
          <a:right>
            <a:ln w="12700" cap="flat">
              <a:solidFill>
                <a:srgbClr val="94DBE2"/>
              </a:solidFill>
              <a:prstDash val="solid"/>
              <a:miter lim="400000"/>
            </a:ln>
          </a:right>
          <a:top>
            <a:ln w="12700" cap="flat">
              <a:solidFill>
                <a:srgbClr val="94DBE2"/>
              </a:solidFill>
              <a:prstDash val="solid"/>
              <a:miter lim="400000"/>
            </a:ln>
          </a:top>
          <a:bottom>
            <a:ln w="12700" cap="flat">
              <a:solidFill>
                <a:srgbClr val="94DBE2"/>
              </a:solidFill>
              <a:prstDash val="solid"/>
              <a:miter lim="400000"/>
            </a:ln>
          </a:bottom>
          <a:insideH>
            <a:ln w="12700" cap="flat">
              <a:solidFill>
                <a:srgbClr val="94DBE2"/>
              </a:solidFill>
              <a:prstDash val="solid"/>
              <a:miter lim="400000"/>
            </a:ln>
          </a:insideH>
          <a:insideV>
            <a:ln w="12700" cap="flat">
              <a:solidFill>
                <a:srgbClr val="94DBE2"/>
              </a:solidFill>
              <a:prstDash val="solid"/>
              <a:miter lim="400000"/>
            </a:ln>
          </a:insideV>
        </a:tcBdr>
        <a:fill>
          <a:solidFill>
            <a:srgbClr val="FFFFFF">
              <a:alpha val="80000"/>
            </a:srgbClr>
          </a:solidFill>
        </a:fill>
      </a:tcStyle>
    </a:wholeTbl>
    <a:band2H>
      <a:tcTxStyle b="def" i="def"/>
      <a:tcStyle>
        <a:tcBdr/>
        <a:fill>
          <a:solidFill>
            <a:srgbClr val="FFFFFF">
              <a:alpha val="6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BDFD4"/>
              </a:solidFill>
              <a:prstDash val="solid"/>
              <a:miter lim="400000"/>
            </a:ln>
          </a:left>
          <a:right>
            <a:ln w="12700" cap="flat">
              <a:solidFill>
                <a:srgbClr val="94DBE2"/>
              </a:solidFill>
              <a:prstDash val="solid"/>
              <a:miter lim="400000"/>
            </a:ln>
          </a:right>
          <a:top>
            <a:ln w="12700" cap="flat">
              <a:solidFill>
                <a:srgbClr val="94DBE2"/>
              </a:solidFill>
              <a:prstDash val="solid"/>
              <a:miter lim="400000"/>
            </a:ln>
          </a:top>
          <a:bottom>
            <a:ln w="12700" cap="flat">
              <a:solidFill>
                <a:srgbClr val="94DBE2"/>
              </a:solidFill>
              <a:prstDash val="solid"/>
              <a:miter lim="400000"/>
            </a:ln>
          </a:bottom>
          <a:insideH>
            <a:ln w="12700" cap="flat">
              <a:solidFill>
                <a:srgbClr val="94DBE2"/>
              </a:solidFill>
              <a:prstDash val="solid"/>
              <a:miter lim="400000"/>
            </a:ln>
          </a:insideH>
          <a:insideV>
            <a:ln w="12700" cap="flat">
              <a:solidFill>
                <a:srgbClr val="94DBE2"/>
              </a:solidFill>
              <a:prstDash val="solid"/>
              <a:miter lim="400000"/>
            </a:ln>
          </a:insideV>
        </a:tcBdr>
        <a:fill>
          <a:solidFill>
            <a:srgbClr val="7BB759"/>
          </a:solidFill>
        </a:fill>
      </a:tcStyle>
    </a:firstCol>
    <a:lastRow>
      <a:tcTxStyle b="off" i="off">
        <a:fontRef idx="minor">
          <a:srgbClr val="006288"/>
        </a:fontRef>
        <a:srgbClr val="006288"/>
      </a:tcTxStyle>
      <a:tcStyle>
        <a:tcBdr>
          <a:left>
            <a:ln w="12700" cap="flat">
              <a:solidFill>
                <a:srgbClr val="94DBE2"/>
              </a:solidFill>
              <a:prstDash val="solid"/>
              <a:miter lim="400000"/>
            </a:ln>
          </a:left>
          <a:right>
            <a:ln w="12700" cap="flat">
              <a:solidFill>
                <a:srgbClr val="94DBE2"/>
              </a:solidFill>
              <a:prstDash val="solid"/>
              <a:miter lim="400000"/>
            </a:ln>
          </a:right>
          <a:top>
            <a:ln w="25400" cap="flat">
              <a:solidFill>
                <a:srgbClr val="94DBE2"/>
              </a:solidFill>
              <a:prstDash val="solid"/>
              <a:miter lim="400000"/>
            </a:ln>
          </a:top>
          <a:bottom>
            <a:ln w="12700" cap="flat">
              <a:solidFill>
                <a:srgbClr val="DBDFD4"/>
              </a:solidFill>
              <a:prstDash val="solid"/>
              <a:miter lim="400000"/>
            </a:ln>
          </a:bottom>
          <a:insideH>
            <a:ln w="12700" cap="flat">
              <a:solidFill>
                <a:srgbClr val="94DBE2"/>
              </a:solidFill>
              <a:prstDash val="solid"/>
              <a:miter lim="400000"/>
            </a:ln>
          </a:insideH>
          <a:insideV>
            <a:ln w="12700" cap="flat">
              <a:solidFill>
                <a:srgbClr val="94DBE2"/>
              </a:solidFill>
              <a:prstDash val="solid"/>
              <a:miter lim="400000"/>
            </a:ln>
          </a:insideV>
        </a:tcBdr>
        <a:fill>
          <a:solidFill>
            <a:srgbClr val="FFFFFF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4DBE2"/>
              </a:solidFill>
              <a:prstDash val="solid"/>
              <a:miter lim="400000"/>
            </a:ln>
          </a:left>
          <a:right>
            <a:ln w="12700" cap="flat">
              <a:solidFill>
                <a:srgbClr val="94DBE2"/>
              </a:solidFill>
              <a:prstDash val="solid"/>
              <a:miter lim="400000"/>
            </a:ln>
          </a:right>
          <a:top>
            <a:ln w="12700" cap="flat">
              <a:solidFill>
                <a:srgbClr val="DBDFD4"/>
              </a:solidFill>
              <a:prstDash val="solid"/>
              <a:miter lim="400000"/>
            </a:ln>
          </a:top>
          <a:bottom>
            <a:ln w="12700" cap="flat">
              <a:solidFill>
                <a:srgbClr val="94DBE2"/>
              </a:solidFill>
              <a:prstDash val="solid"/>
              <a:miter lim="400000"/>
            </a:ln>
          </a:bottom>
          <a:insideH>
            <a:ln w="12700" cap="flat">
              <a:solidFill>
                <a:srgbClr val="94DBE2"/>
              </a:solidFill>
              <a:prstDash val="solid"/>
              <a:miter lim="400000"/>
            </a:ln>
          </a:insideH>
          <a:insideV>
            <a:ln w="12700" cap="flat">
              <a:solidFill>
                <a:srgbClr val="94DBE2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8139"/>
              <a:satOff val="-11670"/>
              <a:lumOff val="-10226"/>
              <a:alpha val="90000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218139"/>
              <a:satOff val="-11670"/>
              <a:lumOff val="-10226"/>
              <a:alpha val="66000"/>
            </a:schemeClr>
          </a:solidFill>
        </a:fill>
      </a:tcStyle>
    </a:wholeTbl>
    <a:band2H>
      <a:tcTxStyle b="def" i="def"/>
      <a:tcStyle>
        <a:tcBdr/>
        <a:fill>
          <a:solidFill>
            <a:schemeClr val="accent1">
              <a:hueOff val="-218139"/>
              <a:satOff val="-11670"/>
              <a:lumOff val="-10226"/>
              <a:alpha val="39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4A1C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D61C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D61C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EE7C00"/>
        </a:fontRef>
        <a:srgbClr val="EE7C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EFFF6">
              <a:alpha val="81000"/>
            </a:srgbClr>
          </a:solidFill>
        </a:fill>
      </a:tcStyle>
    </a:wholeTbl>
    <a:band2H>
      <a:tcTxStyle b="def" i="def"/>
      <a:tcStyle>
        <a:tcBdr/>
        <a:fill>
          <a:solidFill>
            <a:srgbClr val="FEFFF6">
              <a:alpha val="72000"/>
            </a:srgbClr>
          </a:solidFill>
        </a:fill>
      </a:tcStyle>
    </a:band2H>
    <a:firstCol>
      <a:tcTxStyle b="off" i="off">
        <a:fontRef idx="minor">
          <a:srgbClr val="E35015"/>
        </a:fontRef>
        <a:srgbClr val="E35015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AAE6E6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EFFF6">
              <a:alpha val="81000"/>
            </a:srgbClr>
          </a:solidFill>
        </a:fill>
      </a:tcStyle>
    </a:firstCol>
    <a:lastRow>
      <a:tcTxStyle b="off" i="off">
        <a:fontRef idx="minor">
          <a:srgbClr val="653F2A"/>
        </a:fontRef>
        <a:srgbClr val="653F2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AAE6E6"/>
              </a:solidFill>
              <a:custDash>
                <a:ds d="200000" sp="200000"/>
              </a:custDash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EFFF6">
              <a:alpha val="81000"/>
            </a:srgbClr>
          </a:solidFill>
        </a:fill>
      </a:tcStyle>
    </a:lastRow>
    <a:firstRow>
      <a:tcTxStyle b="off" i="off">
        <a:fontRef idx="minor">
          <a:srgbClr val="653F2A"/>
        </a:fontRef>
        <a:srgbClr val="653F2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25400" cap="flat">
              <a:solidFill>
                <a:srgbClr val="AAE6E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EFFF6">
              <a:alpha val="81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6288"/>
        </a:fontRef>
        <a:srgbClr val="006288"/>
      </a:tcTxStyle>
      <a:tcStyle>
        <a:tcBdr>
          <a:left>
            <a:ln w="12700" cap="flat">
              <a:solidFill>
                <a:srgbClr val="FFFFFF">
                  <a:alpha val="66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66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66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66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66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66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6288">
              <a:alpha val="12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087B2"/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FB46A"/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FB46A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DBDFD3"/>
              </a:solidFill>
              <a:prstDash val="solid"/>
              <a:miter lim="400000"/>
            </a:ln>
          </a:top>
          <a:bottom>
            <a:ln w="12700" cap="flat">
              <a:solidFill>
                <a:srgbClr val="DBDFD3"/>
              </a:solidFill>
              <a:prstDash val="solid"/>
              <a:miter lim="400000"/>
            </a:ln>
          </a:bottom>
          <a:insideH>
            <a:ln w="12700" cap="flat">
              <a:solidFill>
                <a:srgbClr val="DBDFD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F7F7F7"/>
          </a:solidFill>
        </a:fill>
      </a:tcStyle>
    </a:band2H>
    <a:firstCol>
      <a:tcTxStyle b="off" i="off"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DBDFD3"/>
              </a:solidFill>
              <a:prstDash val="solid"/>
              <a:miter lim="400000"/>
            </a:ln>
          </a:right>
          <a:top>
            <a:ln w="12700" cap="flat">
              <a:solidFill>
                <a:srgbClr val="DBDFD3"/>
              </a:solidFill>
              <a:prstDash val="solid"/>
              <a:miter lim="400000"/>
            </a:ln>
          </a:top>
          <a:bottom>
            <a:ln w="12700" cap="flat">
              <a:solidFill>
                <a:srgbClr val="DBDFD3"/>
              </a:solidFill>
              <a:prstDash val="solid"/>
              <a:miter lim="400000"/>
            </a:ln>
          </a:bottom>
          <a:insideH>
            <a:ln w="12700" cap="flat">
              <a:solidFill>
                <a:srgbClr val="DBDFD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DBDFD3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DBDFD3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D3D3D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6288"/>
        </a:fontRef>
        <a:srgbClr val="006288"/>
      </a:tcTxStyle>
      <a:tcStyle>
        <a:tcBdr>
          <a:left>
            <a:ln w="254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106AA0">
              <a:alpha val="14000"/>
            </a:srgbClr>
          </a:solidFill>
        </a:fill>
      </a:tcStyle>
    </a:band2H>
    <a:firstCol>
      <a:tcTxStyle b="off" i="off">
        <a:fontRef idx="major">
          <a:srgbClr val="006288"/>
        </a:fontRef>
        <a:srgbClr val="006288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ff" i="off">
        <a:fontRef idx="major">
          <a:srgbClr val="006288"/>
        </a:fontRef>
        <a:srgbClr val="006288"/>
      </a:tcTxStyle>
      <a:tcStyle>
        <a:tcBdr>
          <a:left>
            <a:ln w="254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006288"/>
        </a:fontRef>
        <a:srgbClr val="006288"/>
      </a:tcTxStyle>
      <a:tcStyle>
        <a:tcBdr>
          <a:left>
            <a:ln w="254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2" name="Shape 20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5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halk_line-1.png" descr="chalk_line-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800" y="0"/>
            <a:ext cx="3441700" cy="97949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chalk_line-2.png" descr="chalk_line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68900" y="1321246"/>
            <a:ext cx="7835900" cy="793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scrapbook_cover_title_hi.png" descr="scrapbook_cover_title_hi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0735" y="2781300"/>
            <a:ext cx="11760201" cy="417830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itle Text"/>
          <p:cNvSpPr txBox="1"/>
          <p:nvPr>
            <p:ph type="title"/>
          </p:nvPr>
        </p:nvSpPr>
        <p:spPr>
          <a:xfrm>
            <a:off x="1270000" y="2959100"/>
            <a:ext cx="10464800" cy="2286000"/>
          </a:xfrm>
          <a:prstGeom prst="rect">
            <a:avLst/>
          </a:prstGeom>
        </p:spPr>
        <p:txBody>
          <a:bodyPr anchor="b"/>
          <a:lstStyle>
            <a:lvl1pPr>
              <a:defRPr i="1">
                <a:solidFill>
                  <a:srgbClr val="292929">
                    <a:alpha val="93000"/>
                  </a:srgbClr>
                </a:solidFill>
                <a:latin typeface="+mj-lt"/>
                <a:ea typeface="+mj-ea"/>
                <a:cs typeface="+mj-cs"/>
                <a:sym typeface="Georgi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" name="Body Level One…"/>
          <p:cNvSpPr txBox="1"/>
          <p:nvPr>
            <p:ph type="body" sz="quarter" idx="1"/>
          </p:nvPr>
        </p:nvSpPr>
        <p:spPr>
          <a:xfrm>
            <a:off x="1270000" y="5283200"/>
            <a:ext cx="10464800" cy="1308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3800">
                <a:solidFill>
                  <a:schemeClr val="accent5">
                    <a:hueOff val="-188353"/>
                    <a:satOff val="-10165"/>
                    <a:lumOff val="-10285"/>
                  </a:schemeClr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i="1" sz="3800">
                <a:solidFill>
                  <a:schemeClr val="accent5">
                    <a:hueOff val="-188353"/>
                    <a:satOff val="-10165"/>
                    <a:lumOff val="-10285"/>
                  </a:schemeClr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i="1" sz="3800">
                <a:solidFill>
                  <a:schemeClr val="accent5">
                    <a:hueOff val="-188353"/>
                    <a:satOff val="-10165"/>
                    <a:lumOff val="-10285"/>
                  </a:schemeClr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i="1" sz="3800">
                <a:solidFill>
                  <a:schemeClr val="accent5">
                    <a:hueOff val="-188353"/>
                    <a:satOff val="-10165"/>
                    <a:lumOff val="-10285"/>
                  </a:schemeClr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i="1" sz="3800">
                <a:solidFill>
                  <a:schemeClr val="accent5">
                    <a:hueOff val="-188353"/>
                    <a:satOff val="-10165"/>
                    <a:lumOff val="-10285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lines-line-1.png" descr="lines-line-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700" y="8864600"/>
            <a:ext cx="11798300" cy="292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wave-line.png" descr="wave-line.png"/>
          <p:cNvPicPr>
            <a:picLocks noChangeAspect="1"/>
          </p:cNvPicPr>
          <p:nvPr/>
        </p:nvPicPr>
        <p:blipFill>
          <a:blip r:embed="rId3">
            <a:extLst/>
          </a:blip>
          <a:srcRect l="16094" t="82" r="38169" b="72"/>
          <a:stretch>
            <a:fillRect/>
          </a:stretch>
        </p:blipFill>
        <p:spPr>
          <a:xfrm>
            <a:off x="799800" y="597015"/>
            <a:ext cx="11367016" cy="1398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"/>
                </a:moveTo>
                <a:lnTo>
                  <a:pt x="1" y="0"/>
                </a:lnTo>
                <a:lnTo>
                  <a:pt x="0" y="21584"/>
                </a:lnTo>
                <a:lnTo>
                  <a:pt x="21599" y="21600"/>
                </a:lnTo>
                <a:lnTo>
                  <a:pt x="21600" y="16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56" name="wave-line.png" descr="wave-line.png"/>
          <p:cNvPicPr>
            <a:picLocks noChangeAspect="1"/>
          </p:cNvPicPr>
          <p:nvPr/>
        </p:nvPicPr>
        <p:blipFill>
          <a:blip r:embed="rId3">
            <a:extLst/>
          </a:blip>
          <a:srcRect l="16504" t="0" r="50434" b="0"/>
          <a:stretch>
            <a:fillRect/>
          </a:stretch>
        </p:blipFill>
        <p:spPr>
          <a:xfrm rot="5400000">
            <a:off x="-3378364" y="4686138"/>
            <a:ext cx="8216901" cy="1400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dots-line-cropped.png" descr="dots-line-cropped.png"/>
          <p:cNvPicPr>
            <a:picLocks noChangeAspect="1"/>
          </p:cNvPicPr>
          <p:nvPr/>
        </p:nvPicPr>
        <p:blipFill>
          <a:blip r:embed="rId4">
            <a:extLst/>
          </a:blip>
          <a:srcRect l="4761" t="2928" r="10188" b="0"/>
          <a:stretch>
            <a:fillRect/>
          </a:stretch>
        </p:blipFill>
        <p:spPr>
          <a:xfrm rot="16199985">
            <a:off x="-4244962" y="4772011"/>
            <a:ext cx="9753601" cy="2095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dots-line-cropped.png" descr="dots-line-cropped.png"/>
          <p:cNvPicPr>
            <a:picLocks noChangeAspect="1"/>
          </p:cNvPicPr>
          <p:nvPr/>
        </p:nvPicPr>
        <p:blipFill>
          <a:blip r:embed="rId4">
            <a:extLst/>
          </a:blip>
          <a:srcRect l="0" t="5872" r="0" b="5892"/>
          <a:stretch>
            <a:fillRect/>
          </a:stretch>
        </p:blipFill>
        <p:spPr>
          <a:xfrm rot="21599984">
            <a:off x="698498" y="469908"/>
            <a:ext cx="11468107" cy="19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dots-line-cropped.png" descr="dots-line-cropped.png"/>
          <p:cNvPicPr>
            <a:picLocks noChangeAspect="1"/>
          </p:cNvPicPr>
          <p:nvPr/>
        </p:nvPicPr>
        <p:blipFill>
          <a:blip r:embed="rId4">
            <a:extLst/>
          </a:blip>
          <a:srcRect l="53986" t="2927" r="41140" b="0"/>
          <a:stretch>
            <a:fillRect/>
          </a:stretch>
        </p:blipFill>
        <p:spPr>
          <a:xfrm rot="21599984">
            <a:off x="12439650" y="9010646"/>
            <a:ext cx="558801" cy="2095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dots-line-cropped.png" descr="dots-line-cropped.png"/>
          <p:cNvPicPr>
            <a:picLocks noChangeAspect="1"/>
          </p:cNvPicPr>
          <p:nvPr/>
        </p:nvPicPr>
        <p:blipFill>
          <a:blip r:embed="rId4">
            <a:extLst/>
          </a:blip>
          <a:srcRect l="37929" t="2926" r="56976" b="0"/>
          <a:stretch>
            <a:fillRect/>
          </a:stretch>
        </p:blipFill>
        <p:spPr>
          <a:xfrm rot="21599984">
            <a:off x="6350" y="9010652"/>
            <a:ext cx="584201" cy="209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lines-vert-line.png" descr="lines-vert-line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153900" y="361949"/>
            <a:ext cx="317500" cy="872490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“Type a quote here.”"/>
          <p:cNvSpPr txBox="1"/>
          <p:nvPr>
            <p:ph type="body" sz="quarter" idx="13"/>
          </p:nvPr>
        </p:nvSpPr>
        <p:spPr>
          <a:xfrm>
            <a:off x="1270000" y="4559300"/>
            <a:ext cx="10464800" cy="6223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163" name="–Johnny Appleseed"/>
          <p:cNvSpPr txBox="1"/>
          <p:nvPr>
            <p:ph type="body" sz="quarter" idx="14"/>
          </p:nvPr>
        </p:nvSpPr>
        <p:spPr>
          <a:xfrm>
            <a:off x="1270000" y="6362700"/>
            <a:ext cx="10464800" cy="4445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lines-line-1.png" descr="lines-line-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700" y="8864600"/>
            <a:ext cx="11798300" cy="292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wave-line.png" descr="wave-line.png"/>
          <p:cNvPicPr>
            <a:picLocks noChangeAspect="1"/>
          </p:cNvPicPr>
          <p:nvPr/>
        </p:nvPicPr>
        <p:blipFill>
          <a:blip r:embed="rId3">
            <a:extLst/>
          </a:blip>
          <a:srcRect l="16094" t="82" r="38169" b="72"/>
          <a:stretch>
            <a:fillRect/>
          </a:stretch>
        </p:blipFill>
        <p:spPr>
          <a:xfrm>
            <a:off x="799800" y="597015"/>
            <a:ext cx="11367016" cy="1398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"/>
                </a:moveTo>
                <a:lnTo>
                  <a:pt x="1" y="0"/>
                </a:lnTo>
                <a:lnTo>
                  <a:pt x="0" y="21584"/>
                </a:lnTo>
                <a:lnTo>
                  <a:pt x="21599" y="21600"/>
                </a:lnTo>
                <a:lnTo>
                  <a:pt x="21600" y="16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73" name="wave-line.png" descr="wave-line.png"/>
          <p:cNvPicPr>
            <a:picLocks noChangeAspect="1"/>
          </p:cNvPicPr>
          <p:nvPr/>
        </p:nvPicPr>
        <p:blipFill>
          <a:blip r:embed="rId3">
            <a:extLst/>
          </a:blip>
          <a:srcRect l="16504" t="0" r="50434" b="0"/>
          <a:stretch>
            <a:fillRect/>
          </a:stretch>
        </p:blipFill>
        <p:spPr>
          <a:xfrm rot="5400000">
            <a:off x="-3378364" y="4686138"/>
            <a:ext cx="8216901" cy="1400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dots-line-cropped.png" descr="dots-line-cropped.png"/>
          <p:cNvPicPr>
            <a:picLocks noChangeAspect="1"/>
          </p:cNvPicPr>
          <p:nvPr/>
        </p:nvPicPr>
        <p:blipFill>
          <a:blip r:embed="rId4">
            <a:extLst/>
          </a:blip>
          <a:srcRect l="4761" t="2928" r="10188" b="0"/>
          <a:stretch>
            <a:fillRect/>
          </a:stretch>
        </p:blipFill>
        <p:spPr>
          <a:xfrm rot="16199985">
            <a:off x="-4244962" y="4772011"/>
            <a:ext cx="9753601" cy="2095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dots-line-cropped.png" descr="dots-line-cropped.png"/>
          <p:cNvPicPr>
            <a:picLocks noChangeAspect="1"/>
          </p:cNvPicPr>
          <p:nvPr/>
        </p:nvPicPr>
        <p:blipFill>
          <a:blip r:embed="rId4">
            <a:extLst/>
          </a:blip>
          <a:srcRect l="0" t="5872" r="0" b="5892"/>
          <a:stretch>
            <a:fillRect/>
          </a:stretch>
        </p:blipFill>
        <p:spPr>
          <a:xfrm rot="21599984">
            <a:off x="698498" y="469908"/>
            <a:ext cx="11468107" cy="19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dots-line-cropped.png" descr="dots-line-cropped.png"/>
          <p:cNvPicPr>
            <a:picLocks noChangeAspect="1"/>
          </p:cNvPicPr>
          <p:nvPr/>
        </p:nvPicPr>
        <p:blipFill>
          <a:blip r:embed="rId4">
            <a:extLst/>
          </a:blip>
          <a:srcRect l="53986" t="2927" r="41140" b="0"/>
          <a:stretch>
            <a:fillRect/>
          </a:stretch>
        </p:blipFill>
        <p:spPr>
          <a:xfrm rot="21599984">
            <a:off x="12439650" y="9010646"/>
            <a:ext cx="558801" cy="2095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dots-line-cropped.png" descr="dots-line-cropped.png"/>
          <p:cNvPicPr>
            <a:picLocks noChangeAspect="1"/>
          </p:cNvPicPr>
          <p:nvPr/>
        </p:nvPicPr>
        <p:blipFill>
          <a:blip r:embed="rId4">
            <a:extLst/>
          </a:blip>
          <a:srcRect l="37929" t="2926" r="56976" b="0"/>
          <a:stretch>
            <a:fillRect/>
          </a:stretch>
        </p:blipFill>
        <p:spPr>
          <a:xfrm rot="21599984">
            <a:off x="6350" y="9010652"/>
            <a:ext cx="584201" cy="209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lines-vert-line.png" descr="lines-vert-line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153900" y="361949"/>
            <a:ext cx="317500" cy="8724901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Image"/>
          <p:cNvSpPr/>
          <p:nvPr>
            <p:ph type="pic" idx="13"/>
          </p:nvPr>
        </p:nvSpPr>
        <p:spPr>
          <a:xfrm>
            <a:off x="0" y="0"/>
            <a:ext cx="13004800" cy="97567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lines-line-1.png" descr="lines-line-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700" y="8864600"/>
            <a:ext cx="11798300" cy="292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wave-line.png" descr="wave-line.png"/>
          <p:cNvPicPr>
            <a:picLocks noChangeAspect="1"/>
          </p:cNvPicPr>
          <p:nvPr/>
        </p:nvPicPr>
        <p:blipFill>
          <a:blip r:embed="rId3">
            <a:extLst/>
          </a:blip>
          <a:srcRect l="16094" t="82" r="38169" b="72"/>
          <a:stretch>
            <a:fillRect/>
          </a:stretch>
        </p:blipFill>
        <p:spPr>
          <a:xfrm>
            <a:off x="799800" y="597015"/>
            <a:ext cx="11367016" cy="1398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"/>
                </a:moveTo>
                <a:lnTo>
                  <a:pt x="1" y="0"/>
                </a:lnTo>
                <a:lnTo>
                  <a:pt x="0" y="21584"/>
                </a:lnTo>
                <a:lnTo>
                  <a:pt x="21599" y="21600"/>
                </a:lnTo>
                <a:lnTo>
                  <a:pt x="21600" y="16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89" name="wave-line.png" descr="wave-line.png"/>
          <p:cNvPicPr>
            <a:picLocks noChangeAspect="1"/>
          </p:cNvPicPr>
          <p:nvPr/>
        </p:nvPicPr>
        <p:blipFill>
          <a:blip r:embed="rId3">
            <a:extLst/>
          </a:blip>
          <a:srcRect l="16504" t="0" r="50434" b="0"/>
          <a:stretch>
            <a:fillRect/>
          </a:stretch>
        </p:blipFill>
        <p:spPr>
          <a:xfrm rot="5400000">
            <a:off x="-3378364" y="4686138"/>
            <a:ext cx="8216901" cy="1400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dots-line-cropped.png" descr="dots-line-cropped.png"/>
          <p:cNvPicPr>
            <a:picLocks noChangeAspect="1"/>
          </p:cNvPicPr>
          <p:nvPr/>
        </p:nvPicPr>
        <p:blipFill>
          <a:blip r:embed="rId4">
            <a:extLst/>
          </a:blip>
          <a:srcRect l="4761" t="2928" r="10188" b="0"/>
          <a:stretch>
            <a:fillRect/>
          </a:stretch>
        </p:blipFill>
        <p:spPr>
          <a:xfrm rot="16199985">
            <a:off x="-4244962" y="4772011"/>
            <a:ext cx="9753601" cy="2095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dots-line-cropped.png" descr="dots-line-cropped.png"/>
          <p:cNvPicPr>
            <a:picLocks noChangeAspect="1"/>
          </p:cNvPicPr>
          <p:nvPr/>
        </p:nvPicPr>
        <p:blipFill>
          <a:blip r:embed="rId4">
            <a:extLst/>
          </a:blip>
          <a:srcRect l="0" t="5872" r="0" b="5892"/>
          <a:stretch>
            <a:fillRect/>
          </a:stretch>
        </p:blipFill>
        <p:spPr>
          <a:xfrm rot="21599984">
            <a:off x="698498" y="469908"/>
            <a:ext cx="11468107" cy="19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dots-line-cropped.png" descr="dots-line-cropped.png"/>
          <p:cNvPicPr>
            <a:picLocks noChangeAspect="1"/>
          </p:cNvPicPr>
          <p:nvPr/>
        </p:nvPicPr>
        <p:blipFill>
          <a:blip r:embed="rId4">
            <a:extLst/>
          </a:blip>
          <a:srcRect l="53986" t="2927" r="41140" b="0"/>
          <a:stretch>
            <a:fillRect/>
          </a:stretch>
        </p:blipFill>
        <p:spPr>
          <a:xfrm rot="21599984">
            <a:off x="12439650" y="9010646"/>
            <a:ext cx="558801" cy="2095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dots-line-cropped.png" descr="dots-line-cropped.png"/>
          <p:cNvPicPr>
            <a:picLocks noChangeAspect="1"/>
          </p:cNvPicPr>
          <p:nvPr/>
        </p:nvPicPr>
        <p:blipFill>
          <a:blip r:embed="rId4">
            <a:extLst/>
          </a:blip>
          <a:srcRect l="37929" t="2926" r="56976" b="0"/>
          <a:stretch>
            <a:fillRect/>
          </a:stretch>
        </p:blipFill>
        <p:spPr>
          <a:xfrm rot="21599984">
            <a:off x="6350" y="9010652"/>
            <a:ext cx="584201" cy="209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lines-vert-line.png" descr="lines-vert-line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153900" y="361949"/>
            <a:ext cx="317500" cy="8724901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lines-line-1.png" descr="lines-line-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700" y="8864600"/>
            <a:ext cx="11798300" cy="292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wave-line.png" descr="wave-line.png"/>
          <p:cNvPicPr>
            <a:picLocks noChangeAspect="1"/>
          </p:cNvPicPr>
          <p:nvPr/>
        </p:nvPicPr>
        <p:blipFill>
          <a:blip r:embed="rId3">
            <a:extLst/>
          </a:blip>
          <a:srcRect l="16094" t="82" r="38169" b="72"/>
          <a:stretch>
            <a:fillRect/>
          </a:stretch>
        </p:blipFill>
        <p:spPr>
          <a:xfrm>
            <a:off x="799800" y="597015"/>
            <a:ext cx="11367016" cy="1398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"/>
                </a:moveTo>
                <a:lnTo>
                  <a:pt x="1" y="0"/>
                </a:lnTo>
                <a:lnTo>
                  <a:pt x="0" y="21584"/>
                </a:lnTo>
                <a:lnTo>
                  <a:pt x="21599" y="21600"/>
                </a:lnTo>
                <a:lnTo>
                  <a:pt x="21600" y="16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3" name="wave-line.png" descr="wave-line.png"/>
          <p:cNvPicPr>
            <a:picLocks noChangeAspect="1"/>
          </p:cNvPicPr>
          <p:nvPr/>
        </p:nvPicPr>
        <p:blipFill>
          <a:blip r:embed="rId3">
            <a:extLst/>
          </a:blip>
          <a:srcRect l="16504" t="0" r="50434" b="0"/>
          <a:stretch>
            <a:fillRect/>
          </a:stretch>
        </p:blipFill>
        <p:spPr>
          <a:xfrm rot="5400000">
            <a:off x="-3378364" y="4686138"/>
            <a:ext cx="8216901" cy="1400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dots-line-cropped.png" descr="dots-line-cropped.png"/>
          <p:cNvPicPr>
            <a:picLocks noChangeAspect="1"/>
          </p:cNvPicPr>
          <p:nvPr/>
        </p:nvPicPr>
        <p:blipFill>
          <a:blip r:embed="rId4">
            <a:extLst/>
          </a:blip>
          <a:srcRect l="4761" t="2928" r="10188" b="0"/>
          <a:stretch>
            <a:fillRect/>
          </a:stretch>
        </p:blipFill>
        <p:spPr>
          <a:xfrm rot="16199985">
            <a:off x="-4244962" y="4772011"/>
            <a:ext cx="9753601" cy="20957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dots-line-cropped.png" descr="dots-line-cropped.png"/>
          <p:cNvPicPr>
            <a:picLocks noChangeAspect="1"/>
          </p:cNvPicPr>
          <p:nvPr/>
        </p:nvPicPr>
        <p:blipFill>
          <a:blip r:embed="rId4">
            <a:extLst/>
          </a:blip>
          <a:srcRect l="0" t="5872" r="0" b="5892"/>
          <a:stretch>
            <a:fillRect/>
          </a:stretch>
        </p:blipFill>
        <p:spPr>
          <a:xfrm rot="21599984">
            <a:off x="698498" y="469908"/>
            <a:ext cx="11468107" cy="19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dots-line-cropped.png" descr="dots-line-cropped.png"/>
          <p:cNvPicPr>
            <a:picLocks noChangeAspect="1"/>
          </p:cNvPicPr>
          <p:nvPr/>
        </p:nvPicPr>
        <p:blipFill>
          <a:blip r:embed="rId4">
            <a:extLst/>
          </a:blip>
          <a:srcRect l="53986" t="2927" r="41140" b="0"/>
          <a:stretch>
            <a:fillRect/>
          </a:stretch>
        </p:blipFill>
        <p:spPr>
          <a:xfrm rot="21599984">
            <a:off x="12439650" y="9010646"/>
            <a:ext cx="558801" cy="2095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dots-line-cropped.png" descr="dots-line-cropped.png"/>
          <p:cNvPicPr>
            <a:picLocks noChangeAspect="1"/>
          </p:cNvPicPr>
          <p:nvPr/>
        </p:nvPicPr>
        <p:blipFill>
          <a:blip r:embed="rId4">
            <a:extLst/>
          </a:blip>
          <a:srcRect l="37929" t="2926" r="56976" b="0"/>
          <a:stretch>
            <a:fillRect/>
          </a:stretch>
        </p:blipFill>
        <p:spPr>
          <a:xfrm rot="21599984">
            <a:off x="6350" y="9010652"/>
            <a:ext cx="584201" cy="209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lines-vert-line.png" descr="lines-vert-line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153900" y="361949"/>
            <a:ext cx="317500" cy="8724901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Image"/>
          <p:cNvSpPr/>
          <p:nvPr>
            <p:ph type="pic" idx="13"/>
          </p:nvPr>
        </p:nvSpPr>
        <p:spPr>
          <a:xfrm>
            <a:off x="1272293" y="946150"/>
            <a:ext cx="10464801" cy="5067300"/>
          </a:xfrm>
          <a:prstGeom prst="rect">
            <a:avLst/>
          </a:prstGeom>
          <a:ln w="101600">
            <a:solidFill>
              <a:srgbClr val="FFFFFF"/>
            </a:solidFill>
          </a:ln>
          <a:effectLst>
            <a:outerShdw sx="100000" sy="100000" kx="0" ky="0" algn="b" rotWithShape="0" blurRad="38100" dist="50800" dir="5400000">
              <a:srgbClr val="292929">
                <a:alpha val="6975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0" name="Title Text"/>
          <p:cNvSpPr txBox="1"/>
          <p:nvPr>
            <p:ph type="title"/>
          </p:nvPr>
        </p:nvSpPr>
        <p:spPr>
          <a:xfrm>
            <a:off x="1270000" y="6223000"/>
            <a:ext cx="10464800" cy="1485900"/>
          </a:xfrm>
          <a:prstGeom prst="rect">
            <a:avLst/>
          </a:prstGeom>
        </p:spPr>
        <p:txBody>
          <a:bodyPr anchor="b"/>
          <a:lstStyle>
            <a:lvl1pPr>
              <a:defRPr i="1">
                <a:solidFill>
                  <a:srgbClr val="292929">
                    <a:alpha val="93000"/>
                  </a:srgbClr>
                </a:solidFill>
                <a:latin typeface="+mj-lt"/>
                <a:ea typeface="+mj-ea"/>
                <a:cs typeface="+mj-cs"/>
                <a:sym typeface="Georgi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" name="Body Level One…"/>
          <p:cNvSpPr txBox="1"/>
          <p:nvPr>
            <p:ph type="body" sz="quarter" idx="1"/>
          </p:nvPr>
        </p:nvSpPr>
        <p:spPr>
          <a:xfrm>
            <a:off x="1270000" y="7696200"/>
            <a:ext cx="10464800" cy="1206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3800">
                <a:solidFill>
                  <a:schemeClr val="accent5">
                    <a:hueOff val="-188353"/>
                    <a:satOff val="-10165"/>
                    <a:lumOff val="-10285"/>
                  </a:schemeClr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i="1" sz="3800">
                <a:solidFill>
                  <a:schemeClr val="accent5">
                    <a:hueOff val="-188353"/>
                    <a:satOff val="-10165"/>
                    <a:lumOff val="-10285"/>
                  </a:schemeClr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i="1" sz="3800">
                <a:solidFill>
                  <a:schemeClr val="accent5">
                    <a:hueOff val="-188353"/>
                    <a:satOff val="-10165"/>
                    <a:lumOff val="-10285"/>
                  </a:schemeClr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i="1" sz="3800">
                <a:solidFill>
                  <a:schemeClr val="accent5">
                    <a:hueOff val="-188353"/>
                    <a:satOff val="-10165"/>
                    <a:lumOff val="-10285"/>
                  </a:schemeClr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i="1" sz="3800">
                <a:solidFill>
                  <a:schemeClr val="accent5">
                    <a:hueOff val="-188353"/>
                    <a:satOff val="-10165"/>
                    <a:lumOff val="-10285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chalk_line-1.png" descr="chalk_line-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800" y="0"/>
            <a:ext cx="3441700" cy="9794917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chalk_line-2.png" descr="chalk_line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68900" y="1321246"/>
            <a:ext cx="7835900" cy="793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scrapbook_cover_title_hi.png" descr="scrapbook_cover_title_hi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0735" y="2781300"/>
            <a:ext cx="11760201" cy="4178300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Title Text"/>
          <p:cNvSpPr txBox="1"/>
          <p:nvPr>
            <p:ph type="title"/>
          </p:nvPr>
        </p:nvSpPr>
        <p:spPr>
          <a:xfrm>
            <a:off x="1270000" y="3733800"/>
            <a:ext cx="10464800" cy="2286000"/>
          </a:xfrm>
          <a:prstGeom prst="rect">
            <a:avLst/>
          </a:prstGeom>
        </p:spPr>
        <p:txBody>
          <a:bodyPr/>
          <a:lstStyle>
            <a:lvl1pPr>
              <a:defRPr i="1">
                <a:solidFill>
                  <a:srgbClr val="292929">
                    <a:alpha val="93000"/>
                  </a:srgbClr>
                </a:solidFill>
                <a:latin typeface="+mj-lt"/>
                <a:ea typeface="+mj-ea"/>
                <a:cs typeface="+mj-cs"/>
                <a:sym typeface="Georgi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lines-line-1.png" descr="lines-line-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700" y="8864600"/>
            <a:ext cx="11798300" cy="292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wave-line.png" descr="wave-line.png"/>
          <p:cNvPicPr>
            <a:picLocks noChangeAspect="1"/>
          </p:cNvPicPr>
          <p:nvPr/>
        </p:nvPicPr>
        <p:blipFill>
          <a:blip r:embed="rId3">
            <a:extLst/>
          </a:blip>
          <a:srcRect l="16094" t="82" r="38169" b="72"/>
          <a:stretch>
            <a:fillRect/>
          </a:stretch>
        </p:blipFill>
        <p:spPr>
          <a:xfrm>
            <a:off x="799800" y="597015"/>
            <a:ext cx="11367016" cy="1398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"/>
                </a:moveTo>
                <a:lnTo>
                  <a:pt x="1" y="0"/>
                </a:lnTo>
                <a:lnTo>
                  <a:pt x="0" y="21584"/>
                </a:lnTo>
                <a:lnTo>
                  <a:pt x="21599" y="21600"/>
                </a:lnTo>
                <a:lnTo>
                  <a:pt x="21600" y="16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62" name="wave-line.png" descr="wave-line.png"/>
          <p:cNvPicPr>
            <a:picLocks noChangeAspect="1"/>
          </p:cNvPicPr>
          <p:nvPr/>
        </p:nvPicPr>
        <p:blipFill>
          <a:blip r:embed="rId3">
            <a:extLst/>
          </a:blip>
          <a:srcRect l="16504" t="0" r="50434" b="0"/>
          <a:stretch>
            <a:fillRect/>
          </a:stretch>
        </p:blipFill>
        <p:spPr>
          <a:xfrm rot="5400000">
            <a:off x="-3378364" y="4686138"/>
            <a:ext cx="8216901" cy="140023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dots-line-cropped.png" descr="dots-line-cropped.png"/>
          <p:cNvPicPr>
            <a:picLocks noChangeAspect="1"/>
          </p:cNvPicPr>
          <p:nvPr/>
        </p:nvPicPr>
        <p:blipFill>
          <a:blip r:embed="rId4">
            <a:extLst/>
          </a:blip>
          <a:srcRect l="4761" t="2928" r="10188" b="0"/>
          <a:stretch>
            <a:fillRect/>
          </a:stretch>
        </p:blipFill>
        <p:spPr>
          <a:xfrm rot="16199985">
            <a:off x="-4244962" y="4772011"/>
            <a:ext cx="9753601" cy="209578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dots-line-cropped.png" descr="dots-line-cropped.png"/>
          <p:cNvPicPr>
            <a:picLocks noChangeAspect="1"/>
          </p:cNvPicPr>
          <p:nvPr/>
        </p:nvPicPr>
        <p:blipFill>
          <a:blip r:embed="rId4">
            <a:extLst/>
          </a:blip>
          <a:srcRect l="0" t="5872" r="0" b="5892"/>
          <a:stretch>
            <a:fillRect/>
          </a:stretch>
        </p:blipFill>
        <p:spPr>
          <a:xfrm rot="21599984">
            <a:off x="698498" y="469908"/>
            <a:ext cx="11468107" cy="19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dots-line-cropped.png" descr="dots-line-cropped.png"/>
          <p:cNvPicPr>
            <a:picLocks noChangeAspect="1"/>
          </p:cNvPicPr>
          <p:nvPr/>
        </p:nvPicPr>
        <p:blipFill>
          <a:blip r:embed="rId4">
            <a:extLst/>
          </a:blip>
          <a:srcRect l="53986" t="2927" r="41140" b="0"/>
          <a:stretch>
            <a:fillRect/>
          </a:stretch>
        </p:blipFill>
        <p:spPr>
          <a:xfrm rot="21599984">
            <a:off x="12439650" y="9010646"/>
            <a:ext cx="558801" cy="20958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dots-line-cropped.png" descr="dots-line-cropped.png"/>
          <p:cNvPicPr>
            <a:picLocks noChangeAspect="1"/>
          </p:cNvPicPr>
          <p:nvPr/>
        </p:nvPicPr>
        <p:blipFill>
          <a:blip r:embed="rId4">
            <a:extLst/>
          </a:blip>
          <a:srcRect l="37929" t="2926" r="56976" b="0"/>
          <a:stretch>
            <a:fillRect/>
          </a:stretch>
        </p:blipFill>
        <p:spPr>
          <a:xfrm rot="21599984">
            <a:off x="6350" y="9010652"/>
            <a:ext cx="584201" cy="209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lines-vert-line.png" descr="lines-vert-line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153900" y="361949"/>
            <a:ext cx="317500" cy="8724901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Image"/>
          <p:cNvSpPr/>
          <p:nvPr>
            <p:ph type="pic" sz="half" idx="13"/>
          </p:nvPr>
        </p:nvSpPr>
        <p:spPr>
          <a:xfrm>
            <a:off x="6565900" y="1358900"/>
            <a:ext cx="5185076" cy="6908800"/>
          </a:xfrm>
          <a:prstGeom prst="rect">
            <a:avLst/>
          </a:prstGeom>
          <a:ln w="101600">
            <a:solidFill>
              <a:srgbClr val="FFFFFF"/>
            </a:solidFill>
          </a:ln>
          <a:effectLst>
            <a:outerShdw sx="100000" sy="100000" kx="0" ky="0" algn="b" rotWithShape="0" blurRad="38100" dist="50800" dir="5400000">
              <a:srgbClr val="292929">
                <a:alpha val="6975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9" name="Title Text"/>
          <p:cNvSpPr txBox="1"/>
          <p:nvPr>
            <p:ph type="title"/>
          </p:nvPr>
        </p:nvSpPr>
        <p:spPr>
          <a:xfrm>
            <a:off x="1079500" y="1358900"/>
            <a:ext cx="5054600" cy="3759200"/>
          </a:xfrm>
          <a:prstGeom prst="rect">
            <a:avLst/>
          </a:prstGeom>
        </p:spPr>
        <p:txBody>
          <a:bodyPr anchor="b"/>
          <a:lstStyle>
            <a:lvl1pPr>
              <a:defRPr i="1">
                <a:solidFill>
                  <a:srgbClr val="292929">
                    <a:alpha val="93000"/>
                  </a:srgbClr>
                </a:solidFill>
                <a:latin typeface="+mj-lt"/>
                <a:ea typeface="+mj-ea"/>
                <a:cs typeface="+mj-cs"/>
                <a:sym typeface="Georgi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0" name="Body Level One…"/>
          <p:cNvSpPr txBox="1"/>
          <p:nvPr>
            <p:ph type="body" sz="quarter" idx="1"/>
          </p:nvPr>
        </p:nvSpPr>
        <p:spPr>
          <a:xfrm>
            <a:off x="1079500" y="5207000"/>
            <a:ext cx="5054600" cy="31496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3800">
                <a:solidFill>
                  <a:schemeClr val="accent5">
                    <a:hueOff val="-188353"/>
                    <a:satOff val="-10165"/>
                    <a:lumOff val="-10285"/>
                  </a:schemeClr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i="1" sz="3800">
                <a:solidFill>
                  <a:schemeClr val="accent5">
                    <a:hueOff val="-188353"/>
                    <a:satOff val="-10165"/>
                    <a:lumOff val="-10285"/>
                  </a:schemeClr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i="1" sz="3800">
                <a:solidFill>
                  <a:schemeClr val="accent5">
                    <a:hueOff val="-188353"/>
                    <a:satOff val="-10165"/>
                    <a:lumOff val="-10285"/>
                  </a:schemeClr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i="1" sz="3800">
                <a:solidFill>
                  <a:schemeClr val="accent5">
                    <a:hueOff val="-188353"/>
                    <a:satOff val="-10165"/>
                    <a:lumOff val="-10285"/>
                  </a:schemeClr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i="1" sz="3800">
                <a:solidFill>
                  <a:schemeClr val="accent5">
                    <a:hueOff val="-188353"/>
                    <a:satOff val="-10165"/>
                    <a:lumOff val="-10285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dash-line.png" descr="dash-line.png"/>
          <p:cNvPicPr>
            <a:picLocks noChangeAspect="1"/>
          </p:cNvPicPr>
          <p:nvPr/>
        </p:nvPicPr>
        <p:blipFill>
          <a:blip r:embed="rId2">
            <a:extLst/>
          </a:blip>
          <a:srcRect l="0" t="21428" r="64508" b="16071"/>
          <a:stretch>
            <a:fillRect/>
          </a:stretch>
        </p:blipFill>
        <p:spPr>
          <a:xfrm>
            <a:off x="444500" y="1854200"/>
            <a:ext cx="12115800" cy="44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dash-line.png" descr="dash-line.png"/>
          <p:cNvPicPr>
            <a:picLocks noChangeAspect="1"/>
          </p:cNvPicPr>
          <p:nvPr/>
        </p:nvPicPr>
        <p:blipFill>
          <a:blip r:embed="rId2">
            <a:extLst/>
          </a:blip>
          <a:srcRect l="0" t="19642" r="61904" b="17857"/>
          <a:stretch>
            <a:fillRect/>
          </a:stretch>
        </p:blipFill>
        <p:spPr>
          <a:xfrm>
            <a:off x="0" y="8940800"/>
            <a:ext cx="13004800" cy="44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dash-line.png" descr="dash-line.png"/>
          <p:cNvPicPr>
            <a:picLocks noChangeAspect="0"/>
          </p:cNvPicPr>
          <p:nvPr/>
        </p:nvPicPr>
        <p:blipFill>
          <a:blip r:embed="rId2">
            <a:extLst/>
          </a:blip>
          <a:srcRect l="0" t="19642" r="71428" b="17857"/>
          <a:stretch>
            <a:fillRect/>
          </a:stretch>
        </p:blipFill>
        <p:spPr>
          <a:xfrm rot="5400000">
            <a:off x="-4260850" y="4654550"/>
            <a:ext cx="9753601" cy="44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dash-line.png" descr="dash-line.png"/>
          <p:cNvPicPr>
            <a:picLocks noChangeAspect="1"/>
          </p:cNvPicPr>
          <p:nvPr/>
        </p:nvPicPr>
        <p:blipFill>
          <a:blip r:embed="rId2">
            <a:extLst/>
          </a:blip>
          <a:srcRect l="0" t="16071" r="78794" b="21428"/>
          <a:stretch>
            <a:fillRect/>
          </a:stretch>
        </p:blipFill>
        <p:spPr>
          <a:xfrm rot="5400000">
            <a:off x="8769350" y="5238750"/>
            <a:ext cx="7239001" cy="44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tri-line.png" descr="tri-line.png"/>
          <p:cNvPicPr>
            <a:picLocks noChangeAspect="1"/>
          </p:cNvPicPr>
          <p:nvPr/>
        </p:nvPicPr>
        <p:blipFill>
          <a:blip r:embed="rId3">
            <a:extLst/>
          </a:blip>
          <a:srcRect l="70681" t="18886" r="0" b="0"/>
          <a:stretch>
            <a:fillRect/>
          </a:stretch>
        </p:blipFill>
        <p:spPr>
          <a:xfrm rot="16199995">
            <a:off x="-2691091" y="5364436"/>
            <a:ext cx="7048502" cy="409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21600" y="1"/>
                </a:lnTo>
                <a:lnTo>
                  <a:pt x="0" y="0"/>
                </a:lnTo>
                <a:lnTo>
                  <a:pt x="0" y="21599"/>
                </a:lnTo>
                <a:lnTo>
                  <a:pt x="21600" y="2160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83" name="tri-line.png" descr="tri-line.png"/>
          <p:cNvPicPr>
            <a:picLocks noChangeAspect="1"/>
          </p:cNvPicPr>
          <p:nvPr/>
        </p:nvPicPr>
        <p:blipFill>
          <a:blip r:embed="rId3">
            <a:extLst/>
          </a:blip>
          <a:srcRect l="9861" t="22490" r="62206" b="0"/>
          <a:stretch>
            <a:fillRect/>
          </a:stretch>
        </p:blipFill>
        <p:spPr>
          <a:xfrm rot="5399996">
            <a:off x="8842379" y="5419726"/>
            <a:ext cx="6654802" cy="3873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84" name="tri-line.png" descr="tri-line.png"/>
          <p:cNvPicPr>
            <a:picLocks noChangeAspect="1"/>
          </p:cNvPicPr>
          <p:nvPr/>
        </p:nvPicPr>
        <p:blipFill>
          <a:blip r:embed="rId3">
            <a:extLst/>
          </a:blip>
          <a:srcRect l="0" t="18678" r="51892" b="0"/>
          <a:stretch>
            <a:fillRect/>
          </a:stretch>
        </p:blipFill>
        <p:spPr>
          <a:xfrm rot="10799995">
            <a:off x="882649" y="8775709"/>
            <a:ext cx="11461751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21600" y="1"/>
                </a:lnTo>
                <a:lnTo>
                  <a:pt x="0" y="0"/>
                </a:lnTo>
                <a:lnTo>
                  <a:pt x="0" y="21599"/>
                </a:lnTo>
                <a:lnTo>
                  <a:pt x="21600" y="2160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85" name="tri-line.png" descr="tri-line.png"/>
          <p:cNvPicPr>
            <a:picLocks noChangeAspect="1"/>
          </p:cNvPicPr>
          <p:nvPr/>
        </p:nvPicPr>
        <p:blipFill>
          <a:blip r:embed="rId3">
            <a:extLst/>
          </a:blip>
          <a:srcRect l="0" t="17783" r="51945" b="18"/>
          <a:stretch>
            <a:fillRect/>
          </a:stretch>
        </p:blipFill>
        <p:spPr>
          <a:xfrm rot="21599996">
            <a:off x="838200" y="2057392"/>
            <a:ext cx="11449051" cy="4107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21600" y="1"/>
                </a:lnTo>
                <a:lnTo>
                  <a:pt x="0" y="0"/>
                </a:lnTo>
                <a:lnTo>
                  <a:pt x="0" y="21599"/>
                </a:lnTo>
                <a:lnTo>
                  <a:pt x="21600" y="2160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86" name="scrapbook_title_hi.png" descr="scrapbook_title_hi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92200" y="304800"/>
            <a:ext cx="10845800" cy="2260600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200"/>
            </a:lvl1pPr>
          </a:lstStyle>
          <a:p>
            <a:pPr/>
            <a:r>
              <a:t>Title Text</a:t>
            </a:r>
          </a:p>
        </p:txBody>
      </p:sp>
      <p:sp>
        <p:nvSpPr>
          <p:cNvPr id="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dash-line.png" descr="dash-line.png"/>
          <p:cNvPicPr>
            <a:picLocks noChangeAspect="1"/>
          </p:cNvPicPr>
          <p:nvPr/>
        </p:nvPicPr>
        <p:blipFill>
          <a:blip r:embed="rId2">
            <a:extLst/>
          </a:blip>
          <a:srcRect l="0" t="21428" r="64508" b="16071"/>
          <a:stretch>
            <a:fillRect/>
          </a:stretch>
        </p:blipFill>
        <p:spPr>
          <a:xfrm>
            <a:off x="444500" y="1854200"/>
            <a:ext cx="12115800" cy="44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dash-line.png" descr="dash-line.png"/>
          <p:cNvPicPr>
            <a:picLocks noChangeAspect="1"/>
          </p:cNvPicPr>
          <p:nvPr/>
        </p:nvPicPr>
        <p:blipFill>
          <a:blip r:embed="rId2">
            <a:extLst/>
          </a:blip>
          <a:srcRect l="0" t="19642" r="61904" b="17857"/>
          <a:stretch>
            <a:fillRect/>
          </a:stretch>
        </p:blipFill>
        <p:spPr>
          <a:xfrm>
            <a:off x="0" y="8940800"/>
            <a:ext cx="13004800" cy="44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dash-line.png" descr="dash-line.png"/>
          <p:cNvPicPr>
            <a:picLocks noChangeAspect="0"/>
          </p:cNvPicPr>
          <p:nvPr/>
        </p:nvPicPr>
        <p:blipFill>
          <a:blip r:embed="rId2">
            <a:extLst/>
          </a:blip>
          <a:srcRect l="0" t="19642" r="71428" b="17857"/>
          <a:stretch>
            <a:fillRect/>
          </a:stretch>
        </p:blipFill>
        <p:spPr>
          <a:xfrm rot="5400000">
            <a:off x="-4260850" y="4654550"/>
            <a:ext cx="9753601" cy="44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dash-line.png" descr="dash-line.png"/>
          <p:cNvPicPr>
            <a:picLocks noChangeAspect="1"/>
          </p:cNvPicPr>
          <p:nvPr/>
        </p:nvPicPr>
        <p:blipFill>
          <a:blip r:embed="rId2">
            <a:extLst/>
          </a:blip>
          <a:srcRect l="0" t="16071" r="78794" b="21428"/>
          <a:stretch>
            <a:fillRect/>
          </a:stretch>
        </p:blipFill>
        <p:spPr>
          <a:xfrm rot="5400000">
            <a:off x="8769350" y="5238750"/>
            <a:ext cx="7239001" cy="44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tri-line.png" descr="tri-line.png"/>
          <p:cNvPicPr>
            <a:picLocks noChangeAspect="1"/>
          </p:cNvPicPr>
          <p:nvPr/>
        </p:nvPicPr>
        <p:blipFill>
          <a:blip r:embed="rId3">
            <a:extLst/>
          </a:blip>
          <a:srcRect l="70681" t="18886" r="0" b="0"/>
          <a:stretch>
            <a:fillRect/>
          </a:stretch>
        </p:blipFill>
        <p:spPr>
          <a:xfrm rot="16199995">
            <a:off x="-2691091" y="5364436"/>
            <a:ext cx="7048502" cy="409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21600" y="1"/>
                </a:lnTo>
                <a:lnTo>
                  <a:pt x="0" y="0"/>
                </a:lnTo>
                <a:lnTo>
                  <a:pt x="0" y="21599"/>
                </a:lnTo>
                <a:lnTo>
                  <a:pt x="21600" y="2160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00" name="tri-line.png" descr="tri-line.png"/>
          <p:cNvPicPr>
            <a:picLocks noChangeAspect="1"/>
          </p:cNvPicPr>
          <p:nvPr/>
        </p:nvPicPr>
        <p:blipFill>
          <a:blip r:embed="rId3">
            <a:extLst/>
          </a:blip>
          <a:srcRect l="9861" t="22490" r="62206" b="0"/>
          <a:stretch>
            <a:fillRect/>
          </a:stretch>
        </p:blipFill>
        <p:spPr>
          <a:xfrm rot="5399996">
            <a:off x="8842379" y="5419726"/>
            <a:ext cx="6654802" cy="3873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01" name="tri-line.png" descr="tri-line.png"/>
          <p:cNvPicPr>
            <a:picLocks noChangeAspect="1"/>
          </p:cNvPicPr>
          <p:nvPr/>
        </p:nvPicPr>
        <p:blipFill>
          <a:blip r:embed="rId3">
            <a:extLst/>
          </a:blip>
          <a:srcRect l="0" t="18678" r="51892" b="0"/>
          <a:stretch>
            <a:fillRect/>
          </a:stretch>
        </p:blipFill>
        <p:spPr>
          <a:xfrm rot="10799995">
            <a:off x="882649" y="8775709"/>
            <a:ext cx="11461751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21600" y="1"/>
                </a:lnTo>
                <a:lnTo>
                  <a:pt x="0" y="0"/>
                </a:lnTo>
                <a:lnTo>
                  <a:pt x="0" y="21599"/>
                </a:lnTo>
                <a:lnTo>
                  <a:pt x="21600" y="2160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02" name="tri-line.png" descr="tri-line.png"/>
          <p:cNvPicPr>
            <a:picLocks noChangeAspect="1"/>
          </p:cNvPicPr>
          <p:nvPr/>
        </p:nvPicPr>
        <p:blipFill>
          <a:blip r:embed="rId3">
            <a:extLst/>
          </a:blip>
          <a:srcRect l="0" t="17783" r="51945" b="18"/>
          <a:stretch>
            <a:fillRect/>
          </a:stretch>
        </p:blipFill>
        <p:spPr>
          <a:xfrm rot="21599996">
            <a:off x="838200" y="2057392"/>
            <a:ext cx="11449051" cy="4107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21600" y="1"/>
                </a:lnTo>
                <a:lnTo>
                  <a:pt x="0" y="0"/>
                </a:lnTo>
                <a:lnTo>
                  <a:pt x="0" y="21599"/>
                </a:lnTo>
                <a:lnTo>
                  <a:pt x="21600" y="2160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03" name="scrapbook_title_hi.png" descr="scrapbook_title_hi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92200" y="304800"/>
            <a:ext cx="10845800" cy="2260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200"/>
            </a:lvl1pPr>
          </a:lstStyle>
          <a:p>
            <a:pPr/>
            <a:r>
              <a:t>Title Text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1270000" y="2971800"/>
            <a:ext cx="104648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5"/>
              </a:buBlip>
            </a:lvl1pPr>
            <a:lvl2pPr>
              <a:buBlip>
                <a:blip r:embed="rId5"/>
              </a:buBlip>
            </a:lvl2pPr>
            <a:lvl3pPr>
              <a:buBlip>
                <a:blip r:embed="rId5"/>
              </a:buBlip>
            </a:lvl3pPr>
            <a:lvl4pPr>
              <a:buBlip>
                <a:blip r:embed="rId5"/>
              </a:buBlip>
            </a:lvl4pPr>
            <a:lvl5pPr>
              <a:buBlip>
                <a:blip r:embed="rId5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lus-line.png" descr="plus-line.png"/>
          <p:cNvPicPr>
            <a:picLocks noChangeAspect="1"/>
          </p:cNvPicPr>
          <p:nvPr/>
        </p:nvPicPr>
        <p:blipFill>
          <a:blip r:embed="rId2">
            <a:extLst/>
          </a:blip>
          <a:srcRect l="2812" t="20000" r="57187" b="20000"/>
          <a:stretch>
            <a:fillRect/>
          </a:stretch>
        </p:blipFill>
        <p:spPr>
          <a:xfrm rot="5400000">
            <a:off x="-4305300" y="4724400"/>
            <a:ext cx="9753601" cy="304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14" name="plus-line.png" descr="plus-line.png"/>
          <p:cNvPicPr>
            <a:picLocks noChangeAspect="1"/>
          </p:cNvPicPr>
          <p:nvPr/>
        </p:nvPicPr>
        <p:blipFill>
          <a:blip r:embed="rId2">
            <a:extLst/>
          </a:blip>
          <a:srcRect l="10000" t="20000" r="61874" b="20000"/>
          <a:stretch>
            <a:fillRect/>
          </a:stretch>
        </p:blipFill>
        <p:spPr>
          <a:xfrm rot="5400000">
            <a:off x="8902700" y="5524500"/>
            <a:ext cx="6858001" cy="304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15" name="plus-line.png" descr="plus-line.png"/>
          <p:cNvPicPr>
            <a:picLocks noChangeAspect="1"/>
          </p:cNvPicPr>
          <p:nvPr/>
        </p:nvPicPr>
        <p:blipFill>
          <a:blip r:embed="rId2">
            <a:extLst/>
          </a:blip>
          <a:srcRect l="19114" t="12500" r="27552" b="27500"/>
          <a:stretch>
            <a:fillRect/>
          </a:stretch>
        </p:blipFill>
        <p:spPr>
          <a:xfrm rot="10800000">
            <a:off x="0" y="9016999"/>
            <a:ext cx="13004800" cy="304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16" name="plus-line.png" descr="plus-line.png"/>
          <p:cNvPicPr>
            <a:picLocks noChangeAspect="1"/>
          </p:cNvPicPr>
          <p:nvPr/>
        </p:nvPicPr>
        <p:blipFill>
          <a:blip r:embed="rId2">
            <a:extLst/>
          </a:blip>
          <a:srcRect l="0" t="18751" r="51796" b="21247"/>
          <a:stretch>
            <a:fillRect/>
          </a:stretch>
        </p:blipFill>
        <p:spPr>
          <a:xfrm rot="10800002">
            <a:off x="704849" y="1974846"/>
            <a:ext cx="11753851" cy="304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17" name="scrapbook_title_hi.png" descr="scrapbook_title_hi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2200" y="304800"/>
            <a:ext cx="10845800" cy="2260600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Image"/>
          <p:cNvSpPr/>
          <p:nvPr>
            <p:ph type="pic" sz="half" idx="13"/>
          </p:nvPr>
        </p:nvSpPr>
        <p:spPr>
          <a:xfrm rot="21360000">
            <a:off x="7449145" y="2547298"/>
            <a:ext cx="4737179" cy="6311901"/>
          </a:xfrm>
          <a:prstGeom prst="rect">
            <a:avLst/>
          </a:prstGeom>
          <a:ln w="101600">
            <a:solidFill>
              <a:srgbClr val="FFFFFF"/>
            </a:solidFill>
          </a:ln>
          <a:effectLst>
            <a:outerShdw sx="100000" sy="100000" kx="0" ky="0" algn="b" rotWithShape="0" blurRad="38100" dist="50800" dir="5400000">
              <a:srgbClr val="292929">
                <a:alpha val="6975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200"/>
            </a:lvl1pPr>
          </a:lstStyle>
          <a:p>
            <a:pPr/>
            <a:r>
              <a:t>Title Text</a:t>
            </a:r>
          </a:p>
        </p:txBody>
      </p:sp>
      <p:sp>
        <p:nvSpPr>
          <p:cNvPr id="120" name="Body Level One…"/>
          <p:cNvSpPr txBox="1"/>
          <p:nvPr>
            <p:ph type="body" sz="half" idx="1"/>
          </p:nvPr>
        </p:nvSpPr>
        <p:spPr>
          <a:xfrm>
            <a:off x="1270000" y="2971800"/>
            <a:ext cx="4953000" cy="5842000"/>
          </a:xfrm>
          <a:prstGeom prst="rect">
            <a:avLst/>
          </a:prstGeom>
        </p:spPr>
        <p:txBody>
          <a:bodyPr/>
          <a:lstStyle>
            <a:lvl1pPr marL="368300" indent="-368300">
              <a:spcBef>
                <a:spcPts val="3000"/>
              </a:spcBef>
              <a:buBlip>
                <a:blip r:embed="rId4"/>
              </a:buBlip>
              <a:defRPr sz="2800"/>
            </a:lvl1pPr>
            <a:lvl2pPr marL="736600" indent="-368300">
              <a:spcBef>
                <a:spcPts val="3000"/>
              </a:spcBef>
              <a:buBlip>
                <a:blip r:embed="rId4"/>
              </a:buBlip>
              <a:defRPr sz="2800"/>
            </a:lvl2pPr>
            <a:lvl3pPr marL="1104900" indent="-368300">
              <a:spcBef>
                <a:spcPts val="3000"/>
              </a:spcBef>
              <a:buBlip>
                <a:blip r:embed="rId4"/>
              </a:buBlip>
              <a:defRPr sz="2800"/>
            </a:lvl3pPr>
            <a:lvl4pPr marL="1473200" indent="-368300">
              <a:spcBef>
                <a:spcPts val="3000"/>
              </a:spcBef>
              <a:buBlip>
                <a:blip r:embed="rId4"/>
              </a:buBlip>
              <a:defRPr sz="2800"/>
            </a:lvl4pPr>
            <a:lvl5pPr marL="1841500" indent="-368300">
              <a:spcBef>
                <a:spcPts val="3000"/>
              </a:spcBef>
              <a:buBlip>
                <a:blip r:embed="rId4"/>
              </a:buBlip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lines-line-1.png" descr="lines-line-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700" y="8864600"/>
            <a:ext cx="11798300" cy="292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wave-line.png" descr="wave-line.png"/>
          <p:cNvPicPr>
            <a:picLocks noChangeAspect="1"/>
          </p:cNvPicPr>
          <p:nvPr/>
        </p:nvPicPr>
        <p:blipFill>
          <a:blip r:embed="rId3">
            <a:extLst/>
          </a:blip>
          <a:srcRect l="16094" t="82" r="38169" b="72"/>
          <a:stretch>
            <a:fillRect/>
          </a:stretch>
        </p:blipFill>
        <p:spPr>
          <a:xfrm>
            <a:off x="799800" y="597015"/>
            <a:ext cx="11367016" cy="1398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"/>
                </a:moveTo>
                <a:lnTo>
                  <a:pt x="1" y="0"/>
                </a:lnTo>
                <a:lnTo>
                  <a:pt x="0" y="21584"/>
                </a:lnTo>
                <a:lnTo>
                  <a:pt x="21599" y="21600"/>
                </a:lnTo>
                <a:lnTo>
                  <a:pt x="21600" y="16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38" name="wave-line.png" descr="wave-line.png"/>
          <p:cNvPicPr>
            <a:picLocks noChangeAspect="1"/>
          </p:cNvPicPr>
          <p:nvPr/>
        </p:nvPicPr>
        <p:blipFill>
          <a:blip r:embed="rId3">
            <a:extLst/>
          </a:blip>
          <a:srcRect l="16504" t="0" r="50434" b="0"/>
          <a:stretch>
            <a:fillRect/>
          </a:stretch>
        </p:blipFill>
        <p:spPr>
          <a:xfrm rot="5400000">
            <a:off x="-3378364" y="4686138"/>
            <a:ext cx="8216901" cy="1400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dots-line-cropped.png" descr="dots-line-cropped.png"/>
          <p:cNvPicPr>
            <a:picLocks noChangeAspect="1"/>
          </p:cNvPicPr>
          <p:nvPr/>
        </p:nvPicPr>
        <p:blipFill>
          <a:blip r:embed="rId4">
            <a:extLst/>
          </a:blip>
          <a:srcRect l="4761" t="2928" r="10188" b="0"/>
          <a:stretch>
            <a:fillRect/>
          </a:stretch>
        </p:blipFill>
        <p:spPr>
          <a:xfrm rot="16199985">
            <a:off x="-4244962" y="4772011"/>
            <a:ext cx="9753601" cy="2095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dots-line-cropped.png" descr="dots-line-cropped.png"/>
          <p:cNvPicPr>
            <a:picLocks noChangeAspect="1"/>
          </p:cNvPicPr>
          <p:nvPr/>
        </p:nvPicPr>
        <p:blipFill>
          <a:blip r:embed="rId4">
            <a:extLst/>
          </a:blip>
          <a:srcRect l="0" t="5872" r="0" b="5892"/>
          <a:stretch>
            <a:fillRect/>
          </a:stretch>
        </p:blipFill>
        <p:spPr>
          <a:xfrm rot="21599984">
            <a:off x="698498" y="469908"/>
            <a:ext cx="11468107" cy="19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dots-line-cropped.png" descr="dots-line-cropped.png"/>
          <p:cNvPicPr>
            <a:picLocks noChangeAspect="1"/>
          </p:cNvPicPr>
          <p:nvPr/>
        </p:nvPicPr>
        <p:blipFill>
          <a:blip r:embed="rId4">
            <a:extLst/>
          </a:blip>
          <a:srcRect l="53986" t="2927" r="41140" b="0"/>
          <a:stretch>
            <a:fillRect/>
          </a:stretch>
        </p:blipFill>
        <p:spPr>
          <a:xfrm rot="21599984">
            <a:off x="12439650" y="9010646"/>
            <a:ext cx="558801" cy="2095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dots-line-cropped.png" descr="dots-line-cropped.png"/>
          <p:cNvPicPr>
            <a:picLocks noChangeAspect="1"/>
          </p:cNvPicPr>
          <p:nvPr/>
        </p:nvPicPr>
        <p:blipFill>
          <a:blip r:embed="rId4">
            <a:extLst/>
          </a:blip>
          <a:srcRect l="37929" t="2926" r="56976" b="0"/>
          <a:stretch>
            <a:fillRect/>
          </a:stretch>
        </p:blipFill>
        <p:spPr>
          <a:xfrm rot="21599984">
            <a:off x="6350" y="9010652"/>
            <a:ext cx="584201" cy="209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lines-vert-line.png" descr="lines-vert-line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153900" y="361949"/>
            <a:ext cx="317500" cy="8724901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Image"/>
          <p:cNvSpPr/>
          <p:nvPr>
            <p:ph type="pic" idx="13"/>
          </p:nvPr>
        </p:nvSpPr>
        <p:spPr>
          <a:xfrm rot="1">
            <a:off x="1041400" y="914400"/>
            <a:ext cx="6502401" cy="7861301"/>
          </a:xfrm>
          <a:prstGeom prst="rect">
            <a:avLst/>
          </a:prstGeom>
          <a:effectLst>
            <a:outerShdw sx="100000" sy="100000" kx="0" ky="0" algn="b" rotWithShape="0" blurRad="63500" dist="50800" dir="5400000">
              <a:srgbClr val="292929">
                <a:alpha val="465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45" name="Image"/>
          <p:cNvSpPr/>
          <p:nvPr>
            <p:ph type="pic" sz="quarter" idx="14"/>
          </p:nvPr>
        </p:nvSpPr>
        <p:spPr>
          <a:xfrm rot="180000">
            <a:off x="7029728" y="4460354"/>
            <a:ext cx="4959169" cy="40132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46" name="Image"/>
          <p:cNvSpPr/>
          <p:nvPr>
            <p:ph type="pic" sz="quarter" idx="15"/>
          </p:nvPr>
        </p:nvSpPr>
        <p:spPr>
          <a:xfrm>
            <a:off x="6819900" y="939800"/>
            <a:ext cx="4889500" cy="36703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slideLayout" Target="../slideLayouts/slideLayout1.xml"/><Relationship Id="rId9" Type="http://schemas.openxmlformats.org/officeDocument/2006/relationships/slideLayout" Target="../slideLayouts/slideLayout2.xml"/><Relationship Id="rId10" Type="http://schemas.openxmlformats.org/officeDocument/2006/relationships/slideLayout" Target="../slideLayouts/slideLayout3.xml"/><Relationship Id="rId11" Type="http://schemas.openxmlformats.org/officeDocument/2006/relationships/slideLayout" Target="../slideLayouts/slideLayout4.xml"/><Relationship Id="rId12" Type="http://schemas.openxmlformats.org/officeDocument/2006/relationships/slideLayout" Target="../slideLayouts/slideLayout5.xml"/><Relationship Id="rId13" Type="http://schemas.openxmlformats.org/officeDocument/2006/relationships/slideLayout" Target="../slideLayouts/slideLayout6.xml"/><Relationship Id="rId14" Type="http://schemas.openxmlformats.org/officeDocument/2006/relationships/slideLayout" Target="../slideLayouts/slideLayout7.xml"/><Relationship Id="rId15" Type="http://schemas.openxmlformats.org/officeDocument/2006/relationships/slideLayout" Target="../slideLayouts/slideLayout8.xml"/><Relationship Id="rId16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0.xml"/><Relationship Id="rId18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nes-line-1.png" descr="lines-line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7700" y="8864600"/>
            <a:ext cx="11798300" cy="292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wave-line.png" descr="wave-line.png"/>
          <p:cNvPicPr>
            <a:picLocks noChangeAspect="1"/>
          </p:cNvPicPr>
          <p:nvPr/>
        </p:nvPicPr>
        <p:blipFill>
          <a:blip r:embed="rId4">
            <a:extLst/>
          </a:blip>
          <a:srcRect l="16094" t="82" r="38169" b="72"/>
          <a:stretch>
            <a:fillRect/>
          </a:stretch>
        </p:blipFill>
        <p:spPr>
          <a:xfrm>
            <a:off x="799800" y="597015"/>
            <a:ext cx="11367016" cy="1398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"/>
                </a:moveTo>
                <a:lnTo>
                  <a:pt x="1" y="0"/>
                </a:lnTo>
                <a:lnTo>
                  <a:pt x="0" y="21584"/>
                </a:lnTo>
                <a:lnTo>
                  <a:pt x="21599" y="21600"/>
                </a:lnTo>
                <a:lnTo>
                  <a:pt x="21600" y="16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4" name="wave-line.png" descr="wave-line.png"/>
          <p:cNvPicPr>
            <a:picLocks noChangeAspect="1"/>
          </p:cNvPicPr>
          <p:nvPr/>
        </p:nvPicPr>
        <p:blipFill>
          <a:blip r:embed="rId4">
            <a:extLst/>
          </a:blip>
          <a:srcRect l="16504" t="0" r="50434" b="0"/>
          <a:stretch>
            <a:fillRect/>
          </a:stretch>
        </p:blipFill>
        <p:spPr>
          <a:xfrm rot="5400000">
            <a:off x="-3378364" y="4686138"/>
            <a:ext cx="8216901" cy="14002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dots-line-cropped.png" descr="dots-line-cropped.png"/>
          <p:cNvPicPr>
            <a:picLocks noChangeAspect="1"/>
          </p:cNvPicPr>
          <p:nvPr/>
        </p:nvPicPr>
        <p:blipFill>
          <a:blip r:embed="rId5">
            <a:extLst/>
          </a:blip>
          <a:srcRect l="4761" t="2928" r="10188" b="0"/>
          <a:stretch>
            <a:fillRect/>
          </a:stretch>
        </p:blipFill>
        <p:spPr>
          <a:xfrm rot="16199985">
            <a:off x="-4244962" y="4772011"/>
            <a:ext cx="9753601" cy="20957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ots-line-cropped.png" descr="dots-line-cropped.png"/>
          <p:cNvPicPr>
            <a:picLocks noChangeAspect="1"/>
          </p:cNvPicPr>
          <p:nvPr/>
        </p:nvPicPr>
        <p:blipFill>
          <a:blip r:embed="rId5">
            <a:extLst/>
          </a:blip>
          <a:srcRect l="0" t="5872" r="0" b="5892"/>
          <a:stretch>
            <a:fillRect/>
          </a:stretch>
        </p:blipFill>
        <p:spPr>
          <a:xfrm rot="21599984">
            <a:off x="698498" y="469908"/>
            <a:ext cx="11468107" cy="19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dots-line-cropped.png" descr="dots-line-cropped.png"/>
          <p:cNvPicPr>
            <a:picLocks noChangeAspect="1"/>
          </p:cNvPicPr>
          <p:nvPr/>
        </p:nvPicPr>
        <p:blipFill>
          <a:blip r:embed="rId5">
            <a:extLst/>
          </a:blip>
          <a:srcRect l="53986" t="2927" r="41140" b="0"/>
          <a:stretch>
            <a:fillRect/>
          </a:stretch>
        </p:blipFill>
        <p:spPr>
          <a:xfrm rot="21599984">
            <a:off x="12439650" y="9010646"/>
            <a:ext cx="558801" cy="20958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dots-line-cropped.png" descr="dots-line-cropped.png"/>
          <p:cNvPicPr>
            <a:picLocks noChangeAspect="1"/>
          </p:cNvPicPr>
          <p:nvPr/>
        </p:nvPicPr>
        <p:blipFill>
          <a:blip r:embed="rId5">
            <a:extLst/>
          </a:blip>
          <a:srcRect l="37929" t="2926" r="56976" b="0"/>
          <a:stretch>
            <a:fillRect/>
          </a:stretch>
        </p:blipFill>
        <p:spPr>
          <a:xfrm rot="21599984">
            <a:off x="6350" y="9010652"/>
            <a:ext cx="584201" cy="209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lines-vert-line.png" descr="lines-vert-line.png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153900" y="361949"/>
            <a:ext cx="317500" cy="8724901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Body Level One…"/>
          <p:cNvSpPr txBox="1"/>
          <p:nvPr>
            <p:ph type="body" idx="1"/>
          </p:nvPr>
        </p:nvSpPr>
        <p:spPr>
          <a:xfrm>
            <a:off x="1270000" y="1511300"/>
            <a:ext cx="10464800" cy="673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7"/>
              </a:buBlip>
            </a:lvl1pPr>
            <a:lvl2pPr>
              <a:buBlip>
                <a:blip r:embed="rId7"/>
              </a:buBlip>
            </a:lvl2pPr>
            <a:lvl3pPr>
              <a:buBlip>
                <a:blip r:embed="rId7"/>
              </a:buBlip>
            </a:lvl3pPr>
            <a:lvl4pPr>
              <a:buBlip>
                <a:blip r:embed="rId7"/>
              </a:buBlip>
            </a:lvl4pPr>
            <a:lvl5pPr>
              <a:buBlip>
                <a:blip r:embed="rId7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" name="Title Text"/>
          <p:cNvSpPr txBox="1"/>
          <p:nvPr>
            <p:ph type="title"/>
          </p:nvPr>
        </p:nvSpPr>
        <p:spPr>
          <a:xfrm>
            <a:off x="1270000" y="254000"/>
            <a:ext cx="10464800" cy="2349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2" name="Slide Number"/>
          <p:cNvSpPr txBox="1"/>
          <p:nvPr>
            <p:ph type="sldNum" sz="quarter" idx="2"/>
          </p:nvPr>
        </p:nvSpPr>
        <p:spPr>
          <a:xfrm>
            <a:off x="6279642" y="9296400"/>
            <a:ext cx="432817" cy="406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200">
                <a:latin typeface="+mn-lt"/>
                <a:ea typeface="+mn-ea"/>
                <a:cs typeface="+mn-cs"/>
                <a:sym typeface="Marker Fel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8"/>
    <p:sldLayoutId id="2147483650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0" r:id="rId19"/>
  </p:sldLayoutIdLst>
  <p:transition xmlns:p14="http://schemas.microsoft.com/office/powerpoint/2010/main" spd="med" advClick="1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800" u="none">
          <a:ln>
            <a:noFill/>
          </a:ln>
          <a:solidFill>
            <a:srgbClr val="528D4D"/>
          </a:solidFill>
          <a:uFillTx/>
          <a:latin typeface="+mn-lt"/>
          <a:ea typeface="+mn-ea"/>
          <a:cs typeface="+mn-cs"/>
          <a:sym typeface="Marker Fel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800" u="none">
          <a:ln>
            <a:noFill/>
          </a:ln>
          <a:solidFill>
            <a:srgbClr val="528D4D"/>
          </a:solidFill>
          <a:uFillTx/>
          <a:latin typeface="+mn-lt"/>
          <a:ea typeface="+mn-ea"/>
          <a:cs typeface="+mn-cs"/>
          <a:sym typeface="Marker Fel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800" u="none">
          <a:ln>
            <a:noFill/>
          </a:ln>
          <a:solidFill>
            <a:srgbClr val="528D4D"/>
          </a:solidFill>
          <a:uFillTx/>
          <a:latin typeface="+mn-lt"/>
          <a:ea typeface="+mn-ea"/>
          <a:cs typeface="+mn-cs"/>
          <a:sym typeface="Marker Fel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800" u="none">
          <a:ln>
            <a:noFill/>
          </a:ln>
          <a:solidFill>
            <a:srgbClr val="528D4D"/>
          </a:solidFill>
          <a:uFillTx/>
          <a:latin typeface="+mn-lt"/>
          <a:ea typeface="+mn-ea"/>
          <a:cs typeface="+mn-cs"/>
          <a:sym typeface="Marker Fel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800" u="none">
          <a:ln>
            <a:noFill/>
          </a:ln>
          <a:solidFill>
            <a:srgbClr val="528D4D"/>
          </a:solidFill>
          <a:uFillTx/>
          <a:latin typeface="+mn-lt"/>
          <a:ea typeface="+mn-ea"/>
          <a:cs typeface="+mn-cs"/>
          <a:sym typeface="Marker Fel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800" u="none">
          <a:ln>
            <a:noFill/>
          </a:ln>
          <a:solidFill>
            <a:srgbClr val="528D4D"/>
          </a:solidFill>
          <a:uFillTx/>
          <a:latin typeface="+mn-lt"/>
          <a:ea typeface="+mn-ea"/>
          <a:cs typeface="+mn-cs"/>
          <a:sym typeface="Marker Fel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800" u="none">
          <a:ln>
            <a:noFill/>
          </a:ln>
          <a:solidFill>
            <a:srgbClr val="528D4D"/>
          </a:solidFill>
          <a:uFillTx/>
          <a:latin typeface="+mn-lt"/>
          <a:ea typeface="+mn-ea"/>
          <a:cs typeface="+mn-cs"/>
          <a:sym typeface="Marker Fel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800" u="none">
          <a:ln>
            <a:noFill/>
          </a:ln>
          <a:solidFill>
            <a:srgbClr val="528D4D"/>
          </a:solidFill>
          <a:uFillTx/>
          <a:latin typeface="+mn-lt"/>
          <a:ea typeface="+mn-ea"/>
          <a:cs typeface="+mn-cs"/>
          <a:sym typeface="Marker Fel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800" u="none">
          <a:ln>
            <a:noFill/>
          </a:ln>
          <a:solidFill>
            <a:srgbClr val="528D4D"/>
          </a:solidFill>
          <a:uFillTx/>
          <a:latin typeface="+mn-lt"/>
          <a:ea typeface="+mn-ea"/>
          <a:cs typeface="+mn-cs"/>
          <a:sym typeface="Marker Fel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000"/>
        </a:spcBef>
        <a:spcAft>
          <a:spcPts val="0"/>
        </a:spcAft>
        <a:buClrTx/>
        <a:buSzPct val="50000"/>
        <a:buFontTx/>
        <a:buBlip>
          <a:blip r:embed="rId7"/>
        </a:buBlip>
        <a:tabLst/>
        <a:defRPr b="0" baseline="0" cap="none" i="0" spc="0" strike="noStrike" sz="3600" u="none">
          <a:ln>
            <a:noFill/>
          </a:ln>
          <a:solidFill>
            <a:srgbClr val="006288"/>
          </a:solidFill>
          <a:uFillTx/>
          <a:latin typeface="+mj-lt"/>
          <a:ea typeface="+mj-ea"/>
          <a:cs typeface="+mj-cs"/>
          <a:sym typeface="Georgia"/>
        </a:defRPr>
      </a:lvl1pPr>
      <a:lvl2pPr marL="914400" marR="0" indent="-457200" algn="l" defTabSz="584200" rtl="0" latinLnBrk="0">
        <a:lnSpc>
          <a:spcPct val="100000"/>
        </a:lnSpc>
        <a:spcBef>
          <a:spcPts val="4000"/>
        </a:spcBef>
        <a:spcAft>
          <a:spcPts val="0"/>
        </a:spcAft>
        <a:buClrTx/>
        <a:buSzPct val="50000"/>
        <a:buFontTx/>
        <a:buBlip>
          <a:blip r:embed="rId7"/>
        </a:buBlip>
        <a:tabLst/>
        <a:defRPr b="0" baseline="0" cap="none" i="0" spc="0" strike="noStrike" sz="3600" u="none">
          <a:ln>
            <a:noFill/>
          </a:ln>
          <a:solidFill>
            <a:srgbClr val="006288"/>
          </a:solidFill>
          <a:uFillTx/>
          <a:latin typeface="+mj-lt"/>
          <a:ea typeface="+mj-ea"/>
          <a:cs typeface="+mj-cs"/>
          <a:sym typeface="Georgia"/>
        </a:defRPr>
      </a:lvl2pPr>
      <a:lvl3pPr marL="1371600" marR="0" indent="-457200" algn="l" defTabSz="584200" rtl="0" latinLnBrk="0">
        <a:lnSpc>
          <a:spcPct val="100000"/>
        </a:lnSpc>
        <a:spcBef>
          <a:spcPts val="4000"/>
        </a:spcBef>
        <a:spcAft>
          <a:spcPts val="0"/>
        </a:spcAft>
        <a:buClrTx/>
        <a:buSzPct val="50000"/>
        <a:buFontTx/>
        <a:buBlip>
          <a:blip r:embed="rId7"/>
        </a:buBlip>
        <a:tabLst/>
        <a:defRPr b="0" baseline="0" cap="none" i="0" spc="0" strike="noStrike" sz="3600" u="none">
          <a:ln>
            <a:noFill/>
          </a:ln>
          <a:solidFill>
            <a:srgbClr val="006288"/>
          </a:solidFill>
          <a:uFillTx/>
          <a:latin typeface="+mj-lt"/>
          <a:ea typeface="+mj-ea"/>
          <a:cs typeface="+mj-cs"/>
          <a:sym typeface="Georgia"/>
        </a:defRPr>
      </a:lvl3pPr>
      <a:lvl4pPr marL="1828800" marR="0" indent="-457200" algn="l" defTabSz="584200" rtl="0" latinLnBrk="0">
        <a:lnSpc>
          <a:spcPct val="100000"/>
        </a:lnSpc>
        <a:spcBef>
          <a:spcPts val="4000"/>
        </a:spcBef>
        <a:spcAft>
          <a:spcPts val="0"/>
        </a:spcAft>
        <a:buClrTx/>
        <a:buSzPct val="50000"/>
        <a:buFontTx/>
        <a:buBlip>
          <a:blip r:embed="rId7"/>
        </a:buBlip>
        <a:tabLst/>
        <a:defRPr b="0" baseline="0" cap="none" i="0" spc="0" strike="noStrike" sz="3600" u="none">
          <a:ln>
            <a:noFill/>
          </a:ln>
          <a:solidFill>
            <a:srgbClr val="006288"/>
          </a:solidFill>
          <a:uFillTx/>
          <a:latin typeface="+mj-lt"/>
          <a:ea typeface="+mj-ea"/>
          <a:cs typeface="+mj-cs"/>
          <a:sym typeface="Georgia"/>
        </a:defRPr>
      </a:lvl4pPr>
      <a:lvl5pPr marL="2286000" marR="0" indent="-457200" algn="l" defTabSz="584200" rtl="0" latinLnBrk="0">
        <a:lnSpc>
          <a:spcPct val="100000"/>
        </a:lnSpc>
        <a:spcBef>
          <a:spcPts val="4000"/>
        </a:spcBef>
        <a:spcAft>
          <a:spcPts val="0"/>
        </a:spcAft>
        <a:buClrTx/>
        <a:buSzPct val="50000"/>
        <a:buFontTx/>
        <a:buBlip>
          <a:blip r:embed="rId7"/>
        </a:buBlip>
        <a:tabLst/>
        <a:defRPr b="0" baseline="0" cap="none" i="0" spc="0" strike="noStrike" sz="3600" u="none">
          <a:ln>
            <a:noFill/>
          </a:ln>
          <a:solidFill>
            <a:srgbClr val="006288"/>
          </a:solidFill>
          <a:uFillTx/>
          <a:latin typeface="+mj-lt"/>
          <a:ea typeface="+mj-ea"/>
          <a:cs typeface="+mj-cs"/>
          <a:sym typeface="Georgia"/>
        </a:defRPr>
      </a:lvl5pPr>
      <a:lvl6pPr marL="2743200" marR="0" indent="-457200" algn="l" defTabSz="584200" rtl="0" latinLnBrk="0">
        <a:lnSpc>
          <a:spcPct val="100000"/>
        </a:lnSpc>
        <a:spcBef>
          <a:spcPts val="4000"/>
        </a:spcBef>
        <a:spcAft>
          <a:spcPts val="0"/>
        </a:spcAft>
        <a:buClrTx/>
        <a:buSzPct val="50000"/>
        <a:buFontTx/>
        <a:buBlip>
          <a:blip r:embed="rId7"/>
        </a:buBlip>
        <a:tabLst/>
        <a:defRPr b="0" baseline="0" cap="none" i="0" spc="0" strike="noStrike" sz="3600" u="none">
          <a:ln>
            <a:noFill/>
          </a:ln>
          <a:solidFill>
            <a:srgbClr val="006288"/>
          </a:solidFill>
          <a:uFillTx/>
          <a:latin typeface="+mj-lt"/>
          <a:ea typeface="+mj-ea"/>
          <a:cs typeface="+mj-cs"/>
          <a:sym typeface="Georgia"/>
        </a:defRPr>
      </a:lvl6pPr>
      <a:lvl7pPr marL="3200400" marR="0" indent="-457200" algn="l" defTabSz="584200" rtl="0" latinLnBrk="0">
        <a:lnSpc>
          <a:spcPct val="100000"/>
        </a:lnSpc>
        <a:spcBef>
          <a:spcPts val="4000"/>
        </a:spcBef>
        <a:spcAft>
          <a:spcPts val="0"/>
        </a:spcAft>
        <a:buClrTx/>
        <a:buSzPct val="50000"/>
        <a:buFontTx/>
        <a:buBlip>
          <a:blip r:embed="rId7"/>
        </a:buBlip>
        <a:tabLst/>
        <a:defRPr b="0" baseline="0" cap="none" i="0" spc="0" strike="noStrike" sz="3600" u="none">
          <a:ln>
            <a:noFill/>
          </a:ln>
          <a:solidFill>
            <a:srgbClr val="006288"/>
          </a:solidFill>
          <a:uFillTx/>
          <a:latin typeface="+mj-lt"/>
          <a:ea typeface="+mj-ea"/>
          <a:cs typeface="+mj-cs"/>
          <a:sym typeface="Georgia"/>
        </a:defRPr>
      </a:lvl7pPr>
      <a:lvl8pPr marL="3657600" marR="0" indent="-457200" algn="l" defTabSz="584200" rtl="0" latinLnBrk="0">
        <a:lnSpc>
          <a:spcPct val="100000"/>
        </a:lnSpc>
        <a:spcBef>
          <a:spcPts val="4000"/>
        </a:spcBef>
        <a:spcAft>
          <a:spcPts val="0"/>
        </a:spcAft>
        <a:buClrTx/>
        <a:buSzPct val="50000"/>
        <a:buFontTx/>
        <a:buBlip>
          <a:blip r:embed="rId7"/>
        </a:buBlip>
        <a:tabLst/>
        <a:defRPr b="0" baseline="0" cap="none" i="0" spc="0" strike="noStrike" sz="3600" u="none">
          <a:ln>
            <a:noFill/>
          </a:ln>
          <a:solidFill>
            <a:srgbClr val="006288"/>
          </a:solidFill>
          <a:uFillTx/>
          <a:latin typeface="+mj-lt"/>
          <a:ea typeface="+mj-ea"/>
          <a:cs typeface="+mj-cs"/>
          <a:sym typeface="Georgia"/>
        </a:defRPr>
      </a:lvl8pPr>
      <a:lvl9pPr marL="4114800" marR="0" indent="-457200" algn="l" defTabSz="584200" rtl="0" latinLnBrk="0">
        <a:lnSpc>
          <a:spcPct val="100000"/>
        </a:lnSpc>
        <a:spcBef>
          <a:spcPts val="4000"/>
        </a:spcBef>
        <a:spcAft>
          <a:spcPts val="0"/>
        </a:spcAft>
        <a:buClrTx/>
        <a:buSzPct val="50000"/>
        <a:buFontTx/>
        <a:buBlip>
          <a:blip r:embed="rId7"/>
        </a:buBlip>
        <a:tabLst/>
        <a:defRPr b="0" baseline="0" cap="none" i="0" spc="0" strike="noStrike" sz="3600" u="none">
          <a:ln>
            <a:noFill/>
          </a:ln>
          <a:solidFill>
            <a:srgbClr val="006288"/>
          </a:solidFill>
          <a:uFillTx/>
          <a:latin typeface="+mj-lt"/>
          <a:ea typeface="+mj-ea"/>
          <a:cs typeface="+mj-cs"/>
          <a:sym typeface="Georgi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16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16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Easter Mini-Game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Easter Mini-Games</a:t>
            </a:r>
          </a:p>
        </p:txBody>
      </p:sp>
      <p:sp>
        <p:nvSpPr>
          <p:cNvPr id="205" name="Using state, theme variation, multi-level gam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Using state, theme variation, multi-level game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rab a bask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Grab a basket</a:t>
            </a:r>
          </a:p>
        </p:txBody>
      </p:sp>
      <p:grpSp>
        <p:nvGrpSpPr>
          <p:cNvPr id="278" name="Image"/>
          <p:cNvGrpSpPr/>
          <p:nvPr/>
        </p:nvGrpSpPr>
        <p:grpSpPr>
          <a:xfrm>
            <a:off x="410738" y="2811343"/>
            <a:ext cx="2376471" cy="2260601"/>
            <a:chOff x="0" y="0"/>
            <a:chExt cx="2376469" cy="2260600"/>
          </a:xfrm>
        </p:grpSpPr>
        <p:pic>
          <p:nvPicPr>
            <p:cNvPr id="277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4300" y="152400"/>
              <a:ext cx="2147870" cy="18034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76" name="Image" descr="Imag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376470" cy="2260600"/>
            </a:xfrm>
            <a:prstGeom prst="rect">
              <a:avLst/>
            </a:prstGeom>
            <a:effectLst/>
          </p:spPr>
        </p:pic>
      </p:grpSp>
      <p:pic>
        <p:nvPicPr>
          <p:cNvPr id="27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74517" y="2903686"/>
            <a:ext cx="8055001" cy="5601592"/>
          </a:xfrm>
          <a:prstGeom prst="rect">
            <a:avLst/>
          </a:prstGeom>
          <a:ln w="101600">
            <a:solidFill>
              <a:srgbClr val="FFFFFF"/>
            </a:solidFill>
            <a:miter lim="400000"/>
          </a:ln>
          <a:effectLst>
            <a:outerShdw sx="100000" sy="100000" kx="0" ky="0" algn="b" rotWithShape="0" blurRad="38100" dist="50800" dir="5400000">
              <a:srgbClr val="292929">
                <a:alpha val="6975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Falling egg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Falling eggs?</a:t>
            </a:r>
          </a:p>
        </p:txBody>
      </p:sp>
      <p:grpSp>
        <p:nvGrpSpPr>
          <p:cNvPr id="284" name="Image"/>
          <p:cNvGrpSpPr/>
          <p:nvPr/>
        </p:nvGrpSpPr>
        <p:grpSpPr>
          <a:xfrm>
            <a:off x="2264751" y="2710736"/>
            <a:ext cx="9916012" cy="5919628"/>
            <a:chOff x="0" y="0"/>
            <a:chExt cx="9916011" cy="5919627"/>
          </a:xfrm>
        </p:grpSpPr>
        <p:pic>
          <p:nvPicPr>
            <p:cNvPr id="283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9059" r="0" b="9059"/>
            <a:stretch>
              <a:fillRect/>
            </a:stretch>
          </p:blipFill>
          <p:spPr>
            <a:xfrm>
              <a:off x="114300" y="152400"/>
              <a:ext cx="9687412" cy="546242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82" name="Image" descr="Imag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916012" cy="5919628"/>
            </a:xfrm>
            <a:prstGeom prst="rect">
              <a:avLst/>
            </a:prstGeom>
            <a:effectLst/>
          </p:spPr>
        </p:pic>
      </p:grpSp>
      <p:grpSp>
        <p:nvGrpSpPr>
          <p:cNvPr id="287" name="Image"/>
          <p:cNvGrpSpPr/>
          <p:nvPr/>
        </p:nvGrpSpPr>
        <p:grpSpPr>
          <a:xfrm>
            <a:off x="166488" y="2101727"/>
            <a:ext cx="1848478" cy="2021220"/>
            <a:chOff x="0" y="0"/>
            <a:chExt cx="1848476" cy="2021218"/>
          </a:xfrm>
        </p:grpSpPr>
        <p:pic>
          <p:nvPicPr>
            <p:cNvPr id="286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724" r="0" b="1724"/>
            <a:stretch>
              <a:fillRect/>
            </a:stretch>
          </p:blipFill>
          <p:spPr>
            <a:xfrm>
              <a:off x="114300" y="152400"/>
              <a:ext cx="1619877" cy="156401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85" name="Image" descr="Imag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-1"/>
              <a:ext cx="1848478" cy="202122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atch the egg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Catch the eggs</a:t>
            </a:r>
          </a:p>
        </p:txBody>
      </p:sp>
      <p:grpSp>
        <p:nvGrpSpPr>
          <p:cNvPr id="292" name="Image"/>
          <p:cNvGrpSpPr/>
          <p:nvPr/>
        </p:nvGrpSpPr>
        <p:grpSpPr>
          <a:xfrm>
            <a:off x="14347" y="1589328"/>
            <a:ext cx="1815583" cy="1989459"/>
            <a:chOff x="0" y="0"/>
            <a:chExt cx="1815582" cy="1989458"/>
          </a:xfrm>
        </p:grpSpPr>
        <p:pic>
          <p:nvPicPr>
            <p:cNvPr id="291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1724" r="0" b="1724"/>
            <a:stretch>
              <a:fillRect/>
            </a:stretch>
          </p:blipFill>
          <p:spPr>
            <a:xfrm>
              <a:off x="114300" y="152400"/>
              <a:ext cx="1586983" cy="153225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90" name="Image" descr="Imag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815583" cy="1989459"/>
            </a:xfrm>
            <a:prstGeom prst="rect">
              <a:avLst/>
            </a:prstGeom>
            <a:effectLst/>
          </p:spPr>
        </p:pic>
      </p:grpSp>
      <p:grpSp>
        <p:nvGrpSpPr>
          <p:cNvPr id="295" name="Image"/>
          <p:cNvGrpSpPr/>
          <p:nvPr/>
        </p:nvGrpSpPr>
        <p:grpSpPr>
          <a:xfrm>
            <a:off x="1744200" y="1841500"/>
            <a:ext cx="4459448" cy="7239001"/>
            <a:chOff x="0" y="0"/>
            <a:chExt cx="4459447" cy="7239000"/>
          </a:xfrm>
        </p:grpSpPr>
        <p:pic>
          <p:nvPicPr>
            <p:cNvPr id="294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4299" y="152400"/>
              <a:ext cx="4230849" cy="678180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93" name="Image" descr="Imag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0"/>
              <a:ext cx="4459449" cy="7239001"/>
            </a:xfrm>
            <a:prstGeom prst="rect">
              <a:avLst/>
            </a:prstGeom>
            <a:effectLst/>
          </p:spPr>
        </p:pic>
      </p:grpSp>
      <p:sp>
        <p:nvSpPr>
          <p:cNvPr id="296" name="Start NOT stopped…"/>
          <p:cNvSpPr txBox="1"/>
          <p:nvPr/>
        </p:nvSpPr>
        <p:spPr>
          <a:xfrm>
            <a:off x="6903015" y="3672482"/>
            <a:ext cx="5491430" cy="4064001"/>
          </a:xfrm>
          <a:prstGeom prst="rect">
            <a:avLst/>
          </a:prstGeom>
          <a:blipFill>
            <a:blip r:embed="rId6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457200" algn="l">
              <a:buSzPct val="135000"/>
              <a:buChar char="•"/>
              <a:defRPr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  <a:cs typeface="+mn-cs"/>
                <a:sym typeface="Marker Felt"/>
              </a:defRPr>
            </a:pPr>
            <a:r>
              <a:t>Start NOT stopped</a:t>
            </a:r>
          </a:p>
          <a:p>
            <a:pPr marL="457200" indent="-457200" algn="l">
              <a:buSzPct val="135000"/>
              <a:buChar char="•"/>
              <a:defRPr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  <a:cs typeface="+mn-cs"/>
                <a:sym typeface="Marker Felt"/>
              </a:defRPr>
            </a:pPr>
            <a:r>
              <a:t>Somewhere across the top</a:t>
            </a:r>
          </a:p>
          <a:p>
            <a:pPr marL="457200" indent="-457200" algn="l">
              <a:buSzPct val="135000"/>
              <a:buChar char="•"/>
              <a:defRPr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  <a:cs typeface="+mn-cs"/>
                <a:sym typeface="Marker Felt"/>
              </a:defRPr>
            </a:pPr>
            <a:r>
              <a:t>At some time</a:t>
            </a:r>
          </a:p>
          <a:p>
            <a:pPr marL="457200" indent="-457200" algn="l">
              <a:buSzPct val="135000"/>
              <a:buChar char="•"/>
              <a:defRPr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  <a:cs typeface="+mn-cs"/>
                <a:sym typeface="Marker Felt"/>
              </a:defRPr>
            </a:pPr>
            <a:r>
              <a:t>Point down</a:t>
            </a:r>
          </a:p>
          <a:p>
            <a:pPr marL="457200" indent="-457200" algn="l">
              <a:buSzPct val="135000"/>
              <a:buChar char="•"/>
              <a:defRPr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  <a:cs typeface="+mn-cs"/>
                <a:sym typeface="Marker Felt"/>
              </a:defRPr>
            </a:pPr>
            <a:r>
              <a:t>Keep falling until stopped</a:t>
            </a:r>
          </a:p>
          <a:p>
            <a:pPr marL="457200" indent="-457200" algn="l">
              <a:buSzPct val="135000"/>
              <a:buChar char="•"/>
              <a:defRPr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  <a:cs typeface="+mn-cs"/>
                <a:sym typeface="Marker Felt"/>
              </a:defRPr>
            </a:pPr>
            <a:r>
              <a:t>Was it caught?</a:t>
            </a:r>
          </a:p>
          <a:p>
            <a:pPr marL="457200" indent="-457200" algn="l">
              <a:buSzPct val="135000"/>
              <a:buChar char="•"/>
              <a:defRPr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  <a:cs typeface="+mn-cs"/>
                <a:sym typeface="Marker Felt"/>
              </a:defRPr>
            </a:pPr>
            <a:r>
              <a:t>Has it Stopped?</a:t>
            </a:r>
          </a:p>
          <a:p>
            <a:pPr marL="457200" indent="-457200" algn="l">
              <a:buSzPct val="135000"/>
              <a:buChar char="•"/>
              <a:defRPr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  <a:cs typeface="+mn-cs"/>
                <a:sym typeface="Marker Felt"/>
              </a:defRPr>
            </a:pPr>
            <a:r>
              <a:t>How many dropped?</a:t>
            </a:r>
          </a:p>
        </p:txBody>
      </p:sp>
      <p:sp>
        <p:nvSpPr>
          <p:cNvPr id="297" name="Line"/>
          <p:cNvSpPr/>
          <p:nvPr/>
        </p:nvSpPr>
        <p:spPr>
          <a:xfrm>
            <a:off x="4107358" y="2701280"/>
            <a:ext cx="2913485" cy="1"/>
          </a:xfrm>
          <a:prstGeom prst="line">
            <a:avLst/>
          </a:prstGeom>
          <a:ln w="50800">
            <a:solidFill>
              <a:srgbClr val="FFFFFF">
                <a:alpha val="703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477C43"/>
                </a:solidFill>
                <a:latin typeface="+mn-lt"/>
                <a:ea typeface="+mn-ea"/>
                <a:cs typeface="+mn-cs"/>
                <a:sym typeface="Marker Felt"/>
              </a:defRPr>
            </a:pPr>
          </a:p>
        </p:txBody>
      </p:sp>
      <p:sp>
        <p:nvSpPr>
          <p:cNvPr id="298" name="Line"/>
          <p:cNvSpPr/>
          <p:nvPr/>
        </p:nvSpPr>
        <p:spPr>
          <a:xfrm flipH="1" flipV="1">
            <a:off x="7022380" y="2670919"/>
            <a:ext cx="163563" cy="1206280"/>
          </a:xfrm>
          <a:prstGeom prst="line">
            <a:avLst/>
          </a:prstGeom>
          <a:ln w="50800">
            <a:solidFill>
              <a:srgbClr val="FFFFFF">
                <a:alpha val="703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477C43"/>
                </a:solidFill>
                <a:latin typeface="+mn-lt"/>
                <a:ea typeface="+mn-ea"/>
                <a:cs typeface="+mn-cs"/>
                <a:sym typeface="Marker Felt"/>
              </a:defRPr>
            </a:pPr>
          </a:p>
        </p:txBody>
      </p:sp>
      <p:sp>
        <p:nvSpPr>
          <p:cNvPr id="299" name="Line"/>
          <p:cNvSpPr/>
          <p:nvPr/>
        </p:nvSpPr>
        <p:spPr>
          <a:xfrm>
            <a:off x="5973580" y="3140075"/>
            <a:ext cx="561395" cy="1"/>
          </a:xfrm>
          <a:prstGeom prst="line">
            <a:avLst/>
          </a:prstGeom>
          <a:ln w="50800">
            <a:solidFill>
              <a:srgbClr val="FFFFFF">
                <a:alpha val="703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477C43"/>
                </a:solidFill>
                <a:latin typeface="+mn-lt"/>
                <a:ea typeface="+mn-ea"/>
                <a:cs typeface="+mn-cs"/>
                <a:sym typeface="Marker Felt"/>
              </a:defRPr>
            </a:pPr>
          </a:p>
        </p:txBody>
      </p:sp>
      <p:sp>
        <p:nvSpPr>
          <p:cNvPr id="300" name="Line"/>
          <p:cNvSpPr/>
          <p:nvPr/>
        </p:nvSpPr>
        <p:spPr>
          <a:xfrm flipH="1" flipV="1">
            <a:off x="6531744" y="3107273"/>
            <a:ext cx="514499" cy="1234805"/>
          </a:xfrm>
          <a:prstGeom prst="line">
            <a:avLst/>
          </a:prstGeom>
          <a:ln w="50800">
            <a:solidFill>
              <a:srgbClr val="FFFFFF">
                <a:alpha val="703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477C43"/>
                </a:solidFill>
                <a:latin typeface="+mn-lt"/>
                <a:ea typeface="+mn-ea"/>
                <a:cs typeface="+mn-cs"/>
                <a:sym typeface="Marker Felt"/>
              </a:defRPr>
            </a:pPr>
          </a:p>
        </p:txBody>
      </p:sp>
      <p:sp>
        <p:nvSpPr>
          <p:cNvPr id="301" name="Line"/>
          <p:cNvSpPr/>
          <p:nvPr/>
        </p:nvSpPr>
        <p:spPr>
          <a:xfrm>
            <a:off x="5059180" y="3521075"/>
            <a:ext cx="1373022" cy="0"/>
          </a:xfrm>
          <a:prstGeom prst="line">
            <a:avLst/>
          </a:prstGeom>
          <a:ln w="50800">
            <a:solidFill>
              <a:srgbClr val="FFFFFF">
                <a:alpha val="703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477C43"/>
                </a:solidFill>
                <a:latin typeface="+mn-lt"/>
                <a:ea typeface="+mn-ea"/>
                <a:cs typeface="+mn-cs"/>
                <a:sym typeface="Marker Felt"/>
              </a:defRPr>
            </a:pPr>
          </a:p>
        </p:txBody>
      </p:sp>
      <p:sp>
        <p:nvSpPr>
          <p:cNvPr id="302" name="Line"/>
          <p:cNvSpPr/>
          <p:nvPr/>
        </p:nvSpPr>
        <p:spPr>
          <a:xfrm flipH="1" flipV="1">
            <a:off x="6388751" y="3474841"/>
            <a:ext cx="800485" cy="1473470"/>
          </a:xfrm>
          <a:prstGeom prst="line">
            <a:avLst/>
          </a:prstGeom>
          <a:ln w="50800">
            <a:solidFill>
              <a:srgbClr val="FFFFFF">
                <a:alpha val="703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477C43"/>
                </a:solidFill>
                <a:latin typeface="+mn-lt"/>
                <a:ea typeface="+mn-ea"/>
                <a:cs typeface="+mn-cs"/>
                <a:sym typeface="Marker Felt"/>
              </a:defRPr>
            </a:pPr>
          </a:p>
        </p:txBody>
      </p:sp>
      <p:sp>
        <p:nvSpPr>
          <p:cNvPr id="303" name="Line"/>
          <p:cNvSpPr/>
          <p:nvPr/>
        </p:nvSpPr>
        <p:spPr>
          <a:xfrm>
            <a:off x="4119380" y="4211575"/>
            <a:ext cx="2297135" cy="1"/>
          </a:xfrm>
          <a:prstGeom prst="line">
            <a:avLst/>
          </a:prstGeom>
          <a:ln w="50800">
            <a:solidFill>
              <a:srgbClr val="FFFFFF">
                <a:alpha val="703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477C43"/>
                </a:solidFill>
                <a:latin typeface="+mn-lt"/>
                <a:ea typeface="+mn-ea"/>
                <a:cs typeface="+mn-cs"/>
                <a:sym typeface="Marker Felt"/>
              </a:defRPr>
            </a:pPr>
          </a:p>
        </p:txBody>
      </p:sp>
      <p:sp>
        <p:nvSpPr>
          <p:cNvPr id="304" name="Line"/>
          <p:cNvSpPr/>
          <p:nvPr/>
        </p:nvSpPr>
        <p:spPr>
          <a:xfrm flipH="1" flipV="1">
            <a:off x="6389193" y="4200477"/>
            <a:ext cx="799601" cy="1352646"/>
          </a:xfrm>
          <a:prstGeom prst="line">
            <a:avLst/>
          </a:prstGeom>
          <a:ln w="50800">
            <a:solidFill>
              <a:srgbClr val="FFFFFF">
                <a:alpha val="703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477C43"/>
                </a:solidFill>
                <a:latin typeface="+mn-lt"/>
                <a:ea typeface="+mn-ea"/>
                <a:cs typeface="+mn-cs"/>
                <a:sym typeface="Marker Felt"/>
              </a:defRPr>
            </a:pPr>
          </a:p>
        </p:txBody>
      </p:sp>
      <p:pic>
        <p:nvPicPr>
          <p:cNvPr id="305" name="Line" descr="Line"/>
          <p:cNvPicPr>
            <a:picLocks noChangeAspect="0"/>
          </p:cNvPicPr>
          <p:nvPr/>
        </p:nvPicPr>
        <p:blipFill>
          <a:blip r:embed="rId7">
            <a:alphaModFix amt="70300"/>
            <a:extLst/>
          </a:blip>
          <a:stretch>
            <a:fillRect/>
          </a:stretch>
        </p:blipFill>
        <p:spPr>
          <a:xfrm>
            <a:off x="4882228" y="4714303"/>
            <a:ext cx="1363745" cy="63501"/>
          </a:xfrm>
          <a:prstGeom prst="rect">
            <a:avLst/>
          </a:prstGeom>
        </p:spPr>
      </p:pic>
      <p:pic>
        <p:nvPicPr>
          <p:cNvPr id="307" name="Line" descr="Line"/>
          <p:cNvPicPr>
            <a:picLocks noChangeAspect="0"/>
          </p:cNvPicPr>
          <p:nvPr/>
        </p:nvPicPr>
        <p:blipFill>
          <a:blip r:embed="rId8">
            <a:alphaModFix amt="70300"/>
            <a:extLst/>
          </a:blip>
          <a:stretch>
            <a:fillRect/>
          </a:stretch>
        </p:blipFill>
        <p:spPr>
          <a:xfrm rot="14156031">
            <a:off x="5868037" y="5286644"/>
            <a:ext cx="1490976" cy="63501"/>
          </a:xfrm>
          <a:prstGeom prst="rect">
            <a:avLst/>
          </a:prstGeom>
        </p:spPr>
      </p:pic>
      <p:pic>
        <p:nvPicPr>
          <p:cNvPr id="309" name="Line" descr="Line"/>
          <p:cNvPicPr>
            <a:picLocks noChangeAspect="0"/>
          </p:cNvPicPr>
          <p:nvPr/>
        </p:nvPicPr>
        <p:blipFill>
          <a:blip r:embed="rId7">
            <a:alphaModFix amt="70300"/>
            <a:extLst/>
          </a:blip>
          <a:stretch>
            <a:fillRect/>
          </a:stretch>
        </p:blipFill>
        <p:spPr>
          <a:xfrm>
            <a:off x="5063818" y="5505449"/>
            <a:ext cx="1363745" cy="63501"/>
          </a:xfrm>
          <a:prstGeom prst="rect">
            <a:avLst/>
          </a:prstGeom>
        </p:spPr>
      </p:pic>
      <p:pic>
        <p:nvPicPr>
          <p:cNvPr id="311" name="Line" descr="Line"/>
          <p:cNvPicPr>
            <a:picLocks noChangeAspect="0"/>
          </p:cNvPicPr>
          <p:nvPr/>
        </p:nvPicPr>
        <p:blipFill>
          <a:blip r:embed="rId9">
            <a:alphaModFix amt="70300"/>
            <a:extLst/>
          </a:blip>
          <a:stretch>
            <a:fillRect/>
          </a:stretch>
        </p:blipFill>
        <p:spPr>
          <a:xfrm rot="14093585">
            <a:off x="6122917" y="5938837"/>
            <a:ext cx="1123017" cy="63501"/>
          </a:xfrm>
          <a:prstGeom prst="rect">
            <a:avLst/>
          </a:prstGeom>
        </p:spPr>
      </p:pic>
      <p:pic>
        <p:nvPicPr>
          <p:cNvPr id="313" name="Line" descr="Line"/>
          <p:cNvPicPr>
            <a:picLocks noChangeAspect="0"/>
          </p:cNvPicPr>
          <p:nvPr/>
        </p:nvPicPr>
        <p:blipFill>
          <a:blip r:embed="rId10">
            <a:alphaModFix amt="70300"/>
            <a:extLst/>
          </a:blip>
          <a:stretch>
            <a:fillRect/>
          </a:stretch>
        </p:blipFill>
        <p:spPr>
          <a:xfrm rot="351644">
            <a:off x="5173444" y="6836317"/>
            <a:ext cx="1852072" cy="63501"/>
          </a:xfrm>
          <a:prstGeom prst="rect">
            <a:avLst/>
          </a:prstGeom>
        </p:spPr>
      </p:pic>
      <p:pic>
        <p:nvPicPr>
          <p:cNvPr id="315" name="Line" descr="Line"/>
          <p:cNvPicPr>
            <a:picLocks noChangeAspect="0"/>
          </p:cNvPicPr>
          <p:nvPr/>
        </p:nvPicPr>
        <p:blipFill>
          <a:blip r:embed="rId7">
            <a:alphaModFix amt="70300"/>
            <a:extLst/>
          </a:blip>
          <a:stretch>
            <a:fillRect/>
          </a:stretch>
        </p:blipFill>
        <p:spPr>
          <a:xfrm>
            <a:off x="4149418" y="8045449"/>
            <a:ext cx="1363745" cy="63501"/>
          </a:xfrm>
          <a:prstGeom prst="rect">
            <a:avLst/>
          </a:prstGeom>
        </p:spPr>
      </p:pic>
      <p:pic>
        <p:nvPicPr>
          <p:cNvPr id="317" name="Line" descr="Line"/>
          <p:cNvPicPr>
            <a:picLocks noChangeAspect="0"/>
          </p:cNvPicPr>
          <p:nvPr/>
        </p:nvPicPr>
        <p:blipFill>
          <a:blip r:embed="rId11">
            <a:alphaModFix amt="70300"/>
            <a:extLst/>
          </a:blip>
          <a:stretch>
            <a:fillRect/>
          </a:stretch>
        </p:blipFill>
        <p:spPr>
          <a:xfrm rot="9620725">
            <a:off x="5358961" y="7761782"/>
            <a:ext cx="1790633" cy="635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Duplicating eggs with co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Duplicating eggs with code</a:t>
            </a:r>
          </a:p>
        </p:txBody>
      </p:sp>
      <p:grpSp>
        <p:nvGrpSpPr>
          <p:cNvPr id="323" name="Image"/>
          <p:cNvGrpSpPr/>
          <p:nvPr/>
        </p:nvGrpSpPr>
        <p:grpSpPr>
          <a:xfrm>
            <a:off x="1203324" y="2921000"/>
            <a:ext cx="10718801" cy="5029852"/>
            <a:chOff x="0" y="0"/>
            <a:chExt cx="10718800" cy="5029851"/>
          </a:xfrm>
        </p:grpSpPr>
        <p:pic>
          <p:nvPicPr>
            <p:cNvPr id="32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4300" y="152400"/>
              <a:ext cx="10490200" cy="457265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21" name="Image" descr="Imag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718800" cy="5029852"/>
            </a:xfrm>
            <a:prstGeom prst="rect">
              <a:avLst/>
            </a:prstGeom>
            <a:effectLst/>
          </p:spPr>
        </p:pic>
      </p:grpSp>
      <p:pic>
        <p:nvPicPr>
          <p:cNvPr id="324" name="Rectangle" descr="Rectangl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00387" y="4355058"/>
            <a:ext cx="2652366" cy="66640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Keep track in the back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Keep track in the back.</a:t>
            </a:r>
          </a:p>
        </p:txBody>
      </p:sp>
      <p:grpSp>
        <p:nvGrpSpPr>
          <p:cNvPr id="330" name="Image"/>
          <p:cNvGrpSpPr/>
          <p:nvPr/>
        </p:nvGrpSpPr>
        <p:grpSpPr>
          <a:xfrm>
            <a:off x="2162741" y="2759083"/>
            <a:ext cx="7663318" cy="6652799"/>
            <a:chOff x="0" y="0"/>
            <a:chExt cx="7663317" cy="6652797"/>
          </a:xfrm>
        </p:grpSpPr>
        <p:pic>
          <p:nvPicPr>
            <p:cNvPr id="32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4299" y="152399"/>
              <a:ext cx="7434719" cy="619559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28" name="Image" descr="Imag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7663319" cy="6652799"/>
            </a:xfrm>
            <a:prstGeom prst="rect">
              <a:avLst/>
            </a:prstGeom>
            <a:effectLst/>
          </p:spPr>
        </p:pic>
      </p:grpSp>
      <p:pic>
        <p:nvPicPr>
          <p:cNvPr id="331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165" r="0" b="165"/>
          <a:stretch>
            <a:fillRect/>
          </a:stretch>
        </p:blipFill>
        <p:spPr>
          <a:xfrm rot="21360000">
            <a:off x="9707855" y="2305047"/>
            <a:ext cx="2075784" cy="6311901"/>
          </a:xfrm>
          <a:prstGeom prst="rect">
            <a:avLst/>
          </a:prstGeom>
          <a:ln w="101600">
            <a:solidFill>
              <a:srgbClr val="FFFFFF"/>
            </a:solidFill>
            <a:miter lim="400000"/>
          </a:ln>
          <a:effectLst>
            <a:outerShdw sx="100000" sy="100000" kx="0" ky="0" algn="b" rotWithShape="0" blurRad="38100" dist="50800" dir="5400000">
              <a:srgbClr val="292929">
                <a:alpha val="6975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et the st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 the stage</a:t>
            </a:r>
          </a:p>
        </p:txBody>
      </p:sp>
      <p:grpSp>
        <p:nvGrpSpPr>
          <p:cNvPr id="210" name="Image"/>
          <p:cNvGrpSpPr/>
          <p:nvPr/>
        </p:nvGrpSpPr>
        <p:grpSpPr>
          <a:xfrm>
            <a:off x="1535403" y="2843499"/>
            <a:ext cx="7267100" cy="4854002"/>
            <a:chOff x="0" y="0"/>
            <a:chExt cx="7267099" cy="4854000"/>
          </a:xfrm>
        </p:grpSpPr>
        <p:pic>
          <p:nvPicPr>
            <p:cNvPr id="20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4300" y="152400"/>
              <a:ext cx="7038500" cy="439680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8" name="Image" descr="Imag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7267100" cy="4854001"/>
            </a:xfrm>
            <a:prstGeom prst="rect">
              <a:avLst/>
            </a:prstGeom>
            <a:effectLst/>
          </p:spPr>
        </p:pic>
      </p:grpSp>
      <p:pic>
        <p:nvPicPr>
          <p:cNvPr id="211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165" r="0" b="165"/>
          <a:stretch>
            <a:fillRect/>
          </a:stretch>
        </p:blipFill>
        <p:spPr>
          <a:xfrm rot="21360000">
            <a:off x="8767143" y="1720847"/>
            <a:ext cx="2075784" cy="6311901"/>
          </a:xfrm>
          <a:prstGeom prst="rect">
            <a:avLst/>
          </a:prstGeom>
          <a:ln w="101600">
            <a:solidFill>
              <a:srgbClr val="FFFFFF"/>
            </a:solidFill>
            <a:miter lim="400000"/>
          </a:ln>
          <a:effectLst>
            <a:outerShdw sx="100000" sy="100000" kx="0" ky="0" algn="b" rotWithShape="0" blurRad="38100" dist="50800" dir="5400000">
              <a:srgbClr val="292929">
                <a:alpha val="6975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ame on!!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Game on!!!</a:t>
            </a:r>
          </a:p>
        </p:txBody>
      </p:sp>
      <p:grpSp>
        <p:nvGrpSpPr>
          <p:cNvPr id="216" name="Image"/>
          <p:cNvGrpSpPr/>
          <p:nvPr/>
        </p:nvGrpSpPr>
        <p:grpSpPr>
          <a:xfrm rot="513834">
            <a:off x="1347552" y="2846121"/>
            <a:ext cx="2464973" cy="5384800"/>
            <a:chOff x="0" y="0"/>
            <a:chExt cx="2464972" cy="5384799"/>
          </a:xfrm>
        </p:grpSpPr>
        <p:pic>
          <p:nvPicPr>
            <p:cNvPr id="21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4299" y="152399"/>
              <a:ext cx="2236374" cy="492760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4" name="Image" descr="Imag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2464974" cy="5384801"/>
            </a:xfrm>
            <a:prstGeom prst="rect">
              <a:avLst/>
            </a:prstGeom>
            <a:effectLst/>
          </p:spPr>
        </p:pic>
      </p:grpSp>
      <p:grpSp>
        <p:nvGrpSpPr>
          <p:cNvPr id="219" name="Image"/>
          <p:cNvGrpSpPr/>
          <p:nvPr/>
        </p:nvGrpSpPr>
        <p:grpSpPr>
          <a:xfrm>
            <a:off x="3767489" y="3424490"/>
            <a:ext cx="7877959" cy="4962020"/>
            <a:chOff x="0" y="0"/>
            <a:chExt cx="7877958" cy="4962018"/>
          </a:xfrm>
        </p:grpSpPr>
        <p:pic>
          <p:nvPicPr>
            <p:cNvPr id="218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708" r="0" b="5808"/>
            <a:stretch>
              <a:fillRect/>
            </a:stretch>
          </p:blipFill>
          <p:spPr>
            <a:xfrm>
              <a:off x="114299" y="152400"/>
              <a:ext cx="7649360" cy="450481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7" name="Image" descr="Imag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7877959" cy="4962019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Watermelon Easter egg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Watermelon Easter egg?</a:t>
            </a:r>
          </a:p>
        </p:txBody>
      </p:sp>
      <p:grpSp>
        <p:nvGrpSpPr>
          <p:cNvPr id="224" name="Image"/>
          <p:cNvGrpSpPr/>
          <p:nvPr/>
        </p:nvGrpSpPr>
        <p:grpSpPr>
          <a:xfrm>
            <a:off x="3575049" y="1925601"/>
            <a:ext cx="1714110" cy="2539452"/>
            <a:chOff x="0" y="0"/>
            <a:chExt cx="1714108" cy="2539451"/>
          </a:xfrm>
        </p:grpSpPr>
        <p:pic>
          <p:nvPicPr>
            <p:cNvPr id="223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4300" y="152400"/>
              <a:ext cx="1485509" cy="208225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22" name="Image" descr="Imag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1714110" cy="2539452"/>
            </a:xfrm>
            <a:prstGeom prst="rect">
              <a:avLst/>
            </a:prstGeom>
            <a:effectLst/>
          </p:spPr>
        </p:pic>
      </p:grpSp>
      <p:grpSp>
        <p:nvGrpSpPr>
          <p:cNvPr id="227" name="Image"/>
          <p:cNvGrpSpPr/>
          <p:nvPr/>
        </p:nvGrpSpPr>
        <p:grpSpPr>
          <a:xfrm>
            <a:off x="892571" y="2272678"/>
            <a:ext cx="1949460" cy="1845297"/>
            <a:chOff x="0" y="0"/>
            <a:chExt cx="1949459" cy="1845296"/>
          </a:xfrm>
        </p:grpSpPr>
        <p:pic>
          <p:nvPicPr>
            <p:cNvPr id="226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4300" y="152400"/>
              <a:ext cx="1720860" cy="138809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25" name="Image" descr="Imag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949460" cy="1845297"/>
            </a:xfrm>
            <a:prstGeom prst="rect">
              <a:avLst/>
            </a:prstGeom>
            <a:effectLst/>
          </p:spPr>
        </p:pic>
      </p:grpSp>
      <p:sp>
        <p:nvSpPr>
          <p:cNvPr id="228" name="="/>
          <p:cNvSpPr txBox="1"/>
          <p:nvPr/>
        </p:nvSpPr>
        <p:spPr>
          <a:xfrm>
            <a:off x="2936879" y="2725426"/>
            <a:ext cx="632223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800"/>
            </a:lvl1pPr>
          </a:lstStyle>
          <a:p>
            <a:pPr/>
            <a:r>
              <a:t>=</a:t>
            </a:r>
          </a:p>
        </p:txBody>
      </p:sp>
      <p:pic>
        <p:nvPicPr>
          <p:cNvPr id="229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47457" y="4550993"/>
            <a:ext cx="9519386" cy="4303866"/>
          </a:xfrm>
          <a:prstGeom prst="rect">
            <a:avLst/>
          </a:prstGeom>
          <a:ln w="101600">
            <a:solidFill>
              <a:srgbClr val="FFFFFF"/>
            </a:solidFill>
            <a:miter lim="400000"/>
          </a:ln>
          <a:effectLst>
            <a:outerShdw sx="100000" sy="100000" kx="0" ky="0" algn="b" rotWithShape="0" blurRad="38100" dist="50800" dir="5400000">
              <a:srgbClr val="292929">
                <a:alpha val="69750"/>
              </a:srgbClr>
            </a:outerShdw>
          </a:effectLst>
        </p:spPr>
      </p:pic>
      <p:grpSp>
        <p:nvGrpSpPr>
          <p:cNvPr id="232" name="Image"/>
          <p:cNvGrpSpPr/>
          <p:nvPr/>
        </p:nvGrpSpPr>
        <p:grpSpPr>
          <a:xfrm>
            <a:off x="7699379" y="2187049"/>
            <a:ext cx="3243352" cy="2016555"/>
            <a:chOff x="0" y="0"/>
            <a:chExt cx="3243350" cy="2016553"/>
          </a:xfrm>
        </p:grpSpPr>
        <p:pic>
          <p:nvPicPr>
            <p:cNvPr id="231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14300" y="152400"/>
              <a:ext cx="3014751" cy="155935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30" name="Image" descr="Imag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3243351" cy="201655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Hide eggs everywher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Hide eggs everywhere…</a:t>
            </a:r>
          </a:p>
        </p:txBody>
      </p:sp>
      <p:grpSp>
        <p:nvGrpSpPr>
          <p:cNvPr id="237" name="Image"/>
          <p:cNvGrpSpPr/>
          <p:nvPr/>
        </p:nvGrpSpPr>
        <p:grpSpPr>
          <a:xfrm>
            <a:off x="2049453" y="3030160"/>
            <a:ext cx="8918594" cy="5179179"/>
            <a:chOff x="0" y="0"/>
            <a:chExt cx="8918593" cy="5179178"/>
          </a:xfrm>
        </p:grpSpPr>
        <p:pic>
          <p:nvPicPr>
            <p:cNvPr id="23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144995" y="101600"/>
              <a:ext cx="8628603" cy="483627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35" name="Image" descr="Imag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8918595" cy="5179179"/>
            </a:xfrm>
            <a:prstGeom prst="rect">
              <a:avLst/>
            </a:prstGeom>
            <a:effectLst/>
          </p:spPr>
        </p:pic>
      </p:grpSp>
      <p:pic>
        <p:nvPicPr>
          <p:cNvPr id="238" name="Rectangle" descr="Rectangl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9817" y="5332890"/>
            <a:ext cx="2869201" cy="57371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Keep track of your eggs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Keep track of your eggs!</a:t>
            </a:r>
          </a:p>
        </p:txBody>
      </p:sp>
      <p:pic>
        <p:nvPicPr>
          <p:cNvPr id="2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4450" y="2997199"/>
            <a:ext cx="8262507" cy="53848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5" name="Image"/>
          <p:cNvGrpSpPr/>
          <p:nvPr/>
        </p:nvGrpSpPr>
        <p:grpSpPr>
          <a:xfrm>
            <a:off x="153788" y="2505666"/>
            <a:ext cx="2115806" cy="3531859"/>
            <a:chOff x="0" y="0"/>
            <a:chExt cx="2115804" cy="3531858"/>
          </a:xfrm>
        </p:grpSpPr>
        <p:pic>
          <p:nvPicPr>
            <p:cNvPr id="244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4300" y="152400"/>
              <a:ext cx="1887205" cy="307466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43" name="Image" descr="Imag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115805" cy="3531859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Easter minis week 2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Easter minis week 2</a:t>
            </a:r>
          </a:p>
        </p:txBody>
      </p:sp>
      <p:sp>
        <p:nvSpPr>
          <p:cNvPr id="248" name="Basket Catch - part 1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Basket Catch - part 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Keep track in the back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Keep track in the back.</a:t>
            </a:r>
          </a:p>
        </p:txBody>
      </p:sp>
      <p:grpSp>
        <p:nvGrpSpPr>
          <p:cNvPr id="253" name="Image"/>
          <p:cNvGrpSpPr/>
          <p:nvPr/>
        </p:nvGrpSpPr>
        <p:grpSpPr>
          <a:xfrm>
            <a:off x="-25400" y="2660650"/>
            <a:ext cx="11049000" cy="5255298"/>
            <a:chOff x="0" y="0"/>
            <a:chExt cx="11049000" cy="5255297"/>
          </a:xfrm>
        </p:grpSpPr>
        <p:pic>
          <p:nvPicPr>
            <p:cNvPr id="25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4300" y="152400"/>
              <a:ext cx="10820400" cy="479809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51" name="Image" descr="Imag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049000" cy="5255298"/>
            </a:xfrm>
            <a:prstGeom prst="rect">
              <a:avLst/>
            </a:prstGeom>
            <a:effectLst/>
          </p:spPr>
        </p:pic>
      </p:grpSp>
      <p:pic>
        <p:nvPicPr>
          <p:cNvPr id="254" name="Rectangle" descr="Rectangl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63875" y="2926655"/>
            <a:ext cx="6842225" cy="4519266"/>
          </a:xfrm>
          <a:prstGeom prst="rect">
            <a:avLst/>
          </a:prstGeom>
        </p:spPr>
      </p:pic>
      <p:sp>
        <p:nvSpPr>
          <p:cNvPr id="256" name="Updated and…"/>
          <p:cNvSpPr txBox="1"/>
          <p:nvPr/>
        </p:nvSpPr>
        <p:spPr>
          <a:xfrm>
            <a:off x="6940550" y="3263900"/>
            <a:ext cx="2949476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Updated and </a:t>
            </a:r>
          </a:p>
          <a:p>
            <a:pPr/>
            <a:r>
              <a:t>less buggy</a:t>
            </a:r>
          </a:p>
        </p:txBody>
      </p:sp>
      <p:pic>
        <p:nvPicPr>
          <p:cNvPr id="257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0" t="165" r="0" b="165"/>
          <a:stretch>
            <a:fillRect/>
          </a:stretch>
        </p:blipFill>
        <p:spPr>
          <a:xfrm rot="21360000">
            <a:off x="10787355" y="2030335"/>
            <a:ext cx="2075784" cy="6311901"/>
          </a:xfrm>
          <a:prstGeom prst="rect">
            <a:avLst/>
          </a:prstGeom>
          <a:ln w="101600">
            <a:solidFill>
              <a:srgbClr val="FFFFFF"/>
            </a:solidFill>
            <a:miter lim="400000"/>
          </a:ln>
          <a:effectLst>
            <a:outerShdw sx="100000" sy="100000" kx="0" ky="0" algn="b" rotWithShape="0" blurRad="38100" dist="50800" dir="5400000">
              <a:srgbClr val="292929">
                <a:alpha val="6975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A new game butt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new game button</a:t>
            </a:r>
          </a:p>
        </p:txBody>
      </p:sp>
      <p:grpSp>
        <p:nvGrpSpPr>
          <p:cNvPr id="262" name="Image"/>
          <p:cNvGrpSpPr/>
          <p:nvPr/>
        </p:nvGrpSpPr>
        <p:grpSpPr>
          <a:xfrm>
            <a:off x="778271" y="2507640"/>
            <a:ext cx="3114601" cy="2806701"/>
            <a:chOff x="0" y="0"/>
            <a:chExt cx="3114600" cy="2806700"/>
          </a:xfrm>
        </p:grpSpPr>
        <p:pic>
          <p:nvPicPr>
            <p:cNvPr id="261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4300" y="152400"/>
              <a:ext cx="2886001" cy="23495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60" name="Image" descr="Imag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114601" cy="2806700"/>
            </a:xfrm>
            <a:prstGeom prst="rect">
              <a:avLst/>
            </a:prstGeom>
            <a:effectLst/>
          </p:spPr>
        </p:pic>
      </p:grpSp>
      <p:pic>
        <p:nvPicPr>
          <p:cNvPr id="263" name="Rectangle" descr="Rectangl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43647" y="3860592"/>
            <a:ext cx="1884452" cy="614354"/>
          </a:xfrm>
          <a:prstGeom prst="rect">
            <a:avLst/>
          </a:prstGeom>
        </p:spPr>
      </p:pic>
      <p:sp>
        <p:nvSpPr>
          <p:cNvPr id="265" name="Line"/>
          <p:cNvSpPr/>
          <p:nvPr/>
        </p:nvSpPr>
        <p:spPr>
          <a:xfrm flipH="1" flipV="1">
            <a:off x="1281221" y="3207874"/>
            <a:ext cx="401040" cy="688914"/>
          </a:xfrm>
          <a:prstGeom prst="line">
            <a:avLst/>
          </a:prstGeom>
          <a:ln w="50800">
            <a:solidFill>
              <a:srgbClr val="FF241D">
                <a:alpha val="703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477C43"/>
                </a:solidFill>
                <a:latin typeface="+mn-lt"/>
                <a:ea typeface="+mn-ea"/>
                <a:cs typeface="+mn-cs"/>
                <a:sym typeface="Marker Felt"/>
              </a:defRPr>
            </a:pPr>
          </a:p>
        </p:txBody>
      </p:sp>
      <p:pic>
        <p:nvPicPr>
          <p:cNvPr id="26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10841" y="2709475"/>
            <a:ext cx="7265443" cy="4921216"/>
          </a:xfrm>
          <a:prstGeom prst="rect">
            <a:avLst/>
          </a:prstGeom>
          <a:ln w="101600">
            <a:solidFill>
              <a:srgbClr val="FFFFFF"/>
            </a:solidFill>
            <a:miter lim="400000"/>
          </a:ln>
          <a:effectLst>
            <a:outerShdw sx="100000" sy="100000" kx="0" ky="0" algn="b" rotWithShape="0" blurRad="38100" dist="50800" dir="5400000">
              <a:srgbClr val="292929">
                <a:alpha val="69750"/>
              </a:srgbClr>
            </a:outerShdw>
          </a:effectLst>
        </p:spPr>
      </p:pic>
      <p:grpSp>
        <p:nvGrpSpPr>
          <p:cNvPr id="269" name="Image"/>
          <p:cNvGrpSpPr/>
          <p:nvPr/>
        </p:nvGrpSpPr>
        <p:grpSpPr>
          <a:xfrm>
            <a:off x="1155700" y="5884438"/>
            <a:ext cx="2184400" cy="2755901"/>
            <a:chOff x="0" y="0"/>
            <a:chExt cx="2184400" cy="2755900"/>
          </a:xfrm>
        </p:grpSpPr>
        <p:pic>
          <p:nvPicPr>
            <p:cNvPr id="268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14300" y="152400"/>
              <a:ext cx="1955800" cy="22987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67" name="Image" descr="Imag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2184400" cy="2755900"/>
            </a:xfrm>
            <a:prstGeom prst="rect">
              <a:avLst/>
            </a:prstGeom>
            <a:effectLst/>
          </p:spPr>
        </p:pic>
      </p:grpSp>
      <p:sp>
        <p:nvSpPr>
          <p:cNvPr id="270" name="Line"/>
          <p:cNvSpPr/>
          <p:nvPr/>
        </p:nvSpPr>
        <p:spPr>
          <a:xfrm flipV="1">
            <a:off x="1745016" y="4471932"/>
            <a:ext cx="1" cy="1728358"/>
          </a:xfrm>
          <a:prstGeom prst="line">
            <a:avLst/>
          </a:prstGeom>
          <a:ln w="50800">
            <a:solidFill>
              <a:srgbClr val="FF241D">
                <a:alpha val="703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477C43"/>
                </a:solidFill>
                <a:latin typeface="+mn-lt"/>
                <a:ea typeface="+mn-ea"/>
                <a:cs typeface="+mn-cs"/>
                <a:sym typeface="Marker Felt"/>
              </a:defRPr>
            </a:pPr>
          </a:p>
        </p:txBody>
      </p:sp>
      <p:pic>
        <p:nvPicPr>
          <p:cNvPr id="271" name="Rectangle" descr="Rectangl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649991" y="6519597"/>
            <a:ext cx="2703834" cy="1008371"/>
          </a:xfrm>
          <a:prstGeom prst="rect">
            <a:avLst/>
          </a:prstGeom>
        </p:spPr>
      </p:pic>
      <p:sp>
        <p:nvSpPr>
          <p:cNvPr id="273" name="Line"/>
          <p:cNvSpPr/>
          <p:nvPr/>
        </p:nvSpPr>
        <p:spPr>
          <a:xfrm flipV="1">
            <a:off x="2975722" y="7088456"/>
            <a:ext cx="1713962" cy="347866"/>
          </a:xfrm>
          <a:prstGeom prst="line">
            <a:avLst/>
          </a:prstGeom>
          <a:ln w="50800">
            <a:solidFill>
              <a:srgbClr val="FF241D">
                <a:alpha val="703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477C43"/>
                </a:solidFill>
                <a:latin typeface="+mn-lt"/>
                <a:ea typeface="+mn-ea"/>
                <a:cs typeface="+mn-cs"/>
                <a:sym typeface="Marker Fel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6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6.png"/></Relationships>

</file>

<file path=ppt/theme/theme1.xml><?xml version="1.0" encoding="utf-8"?>
<a:theme xmlns:a="http://schemas.openxmlformats.org/drawingml/2006/main" xmlns:r="http://schemas.openxmlformats.org/officeDocument/2006/relationships" name="Craft">
  <a:themeElements>
    <a:clrScheme name="Craft">
      <a:dk1>
        <a:srgbClr val="888888"/>
      </a:dk1>
      <a:lt1>
        <a:srgbClr val="006288"/>
      </a:lt1>
      <a:dk2>
        <a:srgbClr val="5C5D5F"/>
      </a:dk2>
      <a:lt2>
        <a:srgbClr val="CBCBCB"/>
      </a:lt2>
      <a:accent1>
        <a:srgbClr val="68B7E8"/>
      </a:accent1>
      <a:accent2>
        <a:srgbClr val="87BD40"/>
      </a:accent2>
      <a:accent3>
        <a:srgbClr val="E1B949"/>
      </a:accent3>
      <a:accent4>
        <a:srgbClr val="DF8E3E"/>
      </a:accent4>
      <a:accent5>
        <a:srgbClr val="DA6856"/>
      </a:accent5>
      <a:accent6>
        <a:srgbClr val="9779C2"/>
      </a:accent6>
      <a:hlink>
        <a:srgbClr val="0000FF"/>
      </a:hlink>
      <a:folHlink>
        <a:srgbClr val="FF00FF"/>
      </a:folHlink>
    </a:clrScheme>
    <a:fontScheme name="Craft">
      <a:majorFont>
        <a:latin typeface="Georgia"/>
        <a:ea typeface="Georgia"/>
        <a:cs typeface="Georgia"/>
      </a:majorFont>
      <a:minorFont>
        <a:latin typeface="Marker Felt"/>
        <a:ea typeface="Marker Felt"/>
        <a:cs typeface="Marker Felt"/>
      </a:minorFont>
    </a:fontScheme>
    <a:fmtScheme name="Craf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12700" dir="5400000">
                <a:srgbClr val="000000">
                  <a:alpha val="30000"/>
                </a:srgbClr>
              </a:outerShdw>
            </a:effectLst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FFFFFF">
              <a:alpha val="70300"/>
            </a:srgb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6288"/>
            </a:solidFill>
            <a:effectLst/>
            <a:uFillTx/>
            <a:latin typeface="+mj-lt"/>
            <a:ea typeface="+mj-ea"/>
            <a:cs typeface="+mj-cs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Craft">
  <a:themeElements>
    <a:clrScheme name="Craft">
      <a:dk1>
        <a:srgbClr val="000000"/>
      </a:dk1>
      <a:lt1>
        <a:srgbClr val="FFFFFF"/>
      </a:lt1>
      <a:dk2>
        <a:srgbClr val="5C5D5F"/>
      </a:dk2>
      <a:lt2>
        <a:srgbClr val="CBCBCB"/>
      </a:lt2>
      <a:accent1>
        <a:srgbClr val="68B7E8"/>
      </a:accent1>
      <a:accent2>
        <a:srgbClr val="87BD40"/>
      </a:accent2>
      <a:accent3>
        <a:srgbClr val="E1B949"/>
      </a:accent3>
      <a:accent4>
        <a:srgbClr val="DF8E3E"/>
      </a:accent4>
      <a:accent5>
        <a:srgbClr val="DA6856"/>
      </a:accent5>
      <a:accent6>
        <a:srgbClr val="9779C2"/>
      </a:accent6>
      <a:hlink>
        <a:srgbClr val="0000FF"/>
      </a:hlink>
      <a:folHlink>
        <a:srgbClr val="FF00FF"/>
      </a:folHlink>
    </a:clrScheme>
    <a:fontScheme name="Craft">
      <a:majorFont>
        <a:latin typeface="Georgia"/>
        <a:ea typeface="Georgia"/>
        <a:cs typeface="Georgia"/>
      </a:majorFont>
      <a:minorFont>
        <a:latin typeface="Marker Felt"/>
        <a:ea typeface="Marker Felt"/>
        <a:cs typeface="Marker Felt"/>
      </a:minorFont>
    </a:fontScheme>
    <a:fmtScheme name="Craf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12700" dir="5400000">
                <a:srgbClr val="000000">
                  <a:alpha val="30000"/>
                </a:srgbClr>
              </a:outerShdw>
            </a:effectLst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FFFFFF">
              <a:alpha val="70300"/>
            </a:srgb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6288"/>
            </a:solidFill>
            <a:effectLst/>
            <a:uFillTx/>
            <a:latin typeface="+mj-lt"/>
            <a:ea typeface="+mj-ea"/>
            <a:cs typeface="+mj-cs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